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71C4-9BC9-4BAC-ABA3-CF81E5655A4C}" type="datetimeFigureOut">
              <a:rPr lang="en-ID" smtClean="0"/>
              <a:t>12/01/2021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E5ABA76-2464-42FC-8D80-99DC6AAF7299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12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71C4-9BC9-4BAC-ABA3-CF81E5655A4C}" type="datetimeFigureOut">
              <a:rPr lang="en-ID" smtClean="0"/>
              <a:t>12/01/2021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BA76-2464-42FC-8D80-99DC6AAF7299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98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71C4-9BC9-4BAC-ABA3-CF81E5655A4C}" type="datetimeFigureOut">
              <a:rPr lang="en-ID" smtClean="0"/>
              <a:t>12/01/2021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BA76-2464-42FC-8D80-99DC6AAF7299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7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71C4-9BC9-4BAC-ABA3-CF81E5655A4C}" type="datetimeFigureOut">
              <a:rPr lang="en-ID" smtClean="0"/>
              <a:t>12/01/2021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BA76-2464-42FC-8D80-99DC6AAF7299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90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71C4-9BC9-4BAC-ABA3-CF81E5655A4C}" type="datetimeFigureOut">
              <a:rPr lang="en-ID" smtClean="0"/>
              <a:t>12/01/2021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BA76-2464-42FC-8D80-99DC6AAF7299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93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71C4-9BC9-4BAC-ABA3-CF81E5655A4C}" type="datetimeFigureOut">
              <a:rPr lang="en-ID" smtClean="0"/>
              <a:t>12/01/2021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BA76-2464-42FC-8D80-99DC6AAF7299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10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71C4-9BC9-4BAC-ABA3-CF81E5655A4C}" type="datetimeFigureOut">
              <a:rPr lang="en-ID" smtClean="0"/>
              <a:t>12/01/2021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BA76-2464-42FC-8D80-99DC6AAF7299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76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71C4-9BC9-4BAC-ABA3-CF81E5655A4C}" type="datetimeFigureOut">
              <a:rPr lang="en-ID" smtClean="0"/>
              <a:t>12/01/2021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BA76-2464-42FC-8D80-99DC6AAF7299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8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71C4-9BC9-4BAC-ABA3-CF81E5655A4C}" type="datetimeFigureOut">
              <a:rPr lang="en-ID" smtClean="0"/>
              <a:t>12/01/2021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BA76-2464-42FC-8D80-99DC6AAF72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685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71C4-9BC9-4BAC-ABA3-CF81E5655A4C}" type="datetimeFigureOut">
              <a:rPr lang="en-ID" smtClean="0"/>
              <a:t>12/01/2021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BA76-2464-42FC-8D80-99DC6AAF7299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28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BC71C4-9BC9-4BAC-ABA3-CF81E5655A4C}" type="datetimeFigureOut">
              <a:rPr lang="en-ID" smtClean="0"/>
              <a:t>12/01/2021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BA76-2464-42FC-8D80-99DC6AAF7299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6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C71C4-9BC9-4BAC-ABA3-CF81E5655A4C}" type="datetimeFigureOut">
              <a:rPr lang="en-ID" smtClean="0"/>
              <a:t>12/01/2021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E5ABA76-2464-42FC-8D80-99DC6AAF7299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58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D9F734-3C7B-4B8C-944B-84B235B0F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72357"/>
            <a:ext cx="9144000" cy="490935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DVD ROM</a:t>
            </a:r>
          </a:p>
          <a:p>
            <a:pPr algn="l"/>
            <a:r>
              <a:rPr lang="en-US" sz="1800" dirty="0"/>
              <a:t>DVD ROM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singkatan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b="1" dirty="0"/>
              <a:t>Digital Versatile Disc Read Only Memory</a:t>
            </a:r>
            <a:r>
              <a:rPr lang="en-US" sz="1800" dirty="0"/>
              <a:t>. </a:t>
            </a:r>
            <a:r>
              <a:rPr lang="en-ID" sz="1800" dirty="0"/>
              <a:t>DVD ROM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perangkat</a:t>
            </a:r>
            <a:r>
              <a:rPr lang="en-ID" sz="1800" dirty="0"/>
              <a:t> </a:t>
            </a:r>
            <a:r>
              <a:rPr lang="en-ID" sz="1800" dirty="0" err="1"/>
              <a:t>keras</a:t>
            </a:r>
            <a:r>
              <a:rPr lang="en-ID" sz="1800" dirty="0"/>
              <a:t> yang </a:t>
            </a:r>
            <a:r>
              <a:rPr lang="en-ID" sz="1800" dirty="0" err="1"/>
              <a:t>berfungsi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memutar</a:t>
            </a:r>
            <a:r>
              <a:rPr lang="en-ID" sz="1800" dirty="0"/>
              <a:t> DVD.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hanya</a:t>
            </a:r>
            <a:r>
              <a:rPr lang="en-ID" sz="1800" dirty="0"/>
              <a:t> DVD </a:t>
            </a:r>
            <a:r>
              <a:rPr lang="en-ID" sz="1800" dirty="0" err="1"/>
              <a:t>saja</a:t>
            </a:r>
            <a:r>
              <a:rPr lang="en-ID" sz="1800" dirty="0"/>
              <a:t>, CD juga </a:t>
            </a:r>
            <a:r>
              <a:rPr lang="en-ID" sz="1800" dirty="0" err="1"/>
              <a:t>bisa</a:t>
            </a:r>
            <a:r>
              <a:rPr lang="en-ID" sz="1800" dirty="0"/>
              <a:t> </a:t>
            </a:r>
            <a:r>
              <a:rPr lang="en-ID" sz="1800" dirty="0" err="1"/>
              <a:t>diputar</a:t>
            </a:r>
            <a:r>
              <a:rPr lang="en-ID" sz="1800" dirty="0"/>
              <a:t> pada DVD ROM</a:t>
            </a:r>
          </a:p>
          <a:p>
            <a:pPr algn="l"/>
            <a:r>
              <a:rPr lang="en-ID" sz="1800" dirty="0"/>
              <a:t>1. </a:t>
            </a:r>
            <a:r>
              <a:rPr lang="en-ID" sz="1800" b="1" dirty="0"/>
              <a:t>DVD-R</a:t>
            </a:r>
          </a:p>
          <a:p>
            <a:pPr algn="l"/>
            <a:r>
              <a:rPr lang="en-ID" sz="1800" dirty="0"/>
              <a:t>DVD-R </a:t>
            </a:r>
            <a:r>
              <a:rPr lang="en-ID" sz="1800" dirty="0" err="1"/>
              <a:t>merupakan</a:t>
            </a:r>
            <a:r>
              <a:rPr lang="en-ID" sz="1800" dirty="0"/>
              <a:t> </a:t>
            </a:r>
            <a:r>
              <a:rPr lang="en-ID" sz="1800" dirty="0" err="1"/>
              <a:t>tempat</a:t>
            </a:r>
            <a:r>
              <a:rPr lang="en-ID" sz="1800" dirty="0"/>
              <a:t> </a:t>
            </a:r>
            <a:r>
              <a:rPr lang="en-ID" sz="1800" dirty="0" err="1"/>
              <a:t>penyimpanan</a:t>
            </a:r>
            <a:r>
              <a:rPr lang="en-ID" sz="1800" dirty="0"/>
              <a:t> data yang </a:t>
            </a:r>
            <a:r>
              <a:rPr lang="en-ID" sz="1800" dirty="0" err="1"/>
              <a:t>berkapasitas</a:t>
            </a:r>
            <a:r>
              <a:rPr lang="en-ID" sz="1800" dirty="0"/>
              <a:t> 4,7GB. </a:t>
            </a:r>
            <a:r>
              <a:rPr lang="en-ID" sz="1800" dirty="0" err="1"/>
              <a:t>Ketika</a:t>
            </a:r>
            <a:r>
              <a:rPr lang="en-ID" sz="1800" dirty="0"/>
              <a:t> Anda </a:t>
            </a:r>
            <a:r>
              <a:rPr lang="en-ID" sz="1800" dirty="0" err="1"/>
              <a:t>menyimpan</a:t>
            </a:r>
            <a:r>
              <a:rPr lang="en-ID" sz="1800" dirty="0"/>
              <a:t> data di DVD-R, </a:t>
            </a:r>
            <a:r>
              <a:rPr lang="en-ID" sz="1800" dirty="0" err="1"/>
              <a:t>maka</a:t>
            </a:r>
            <a:r>
              <a:rPr lang="en-ID" sz="1800" dirty="0"/>
              <a:t> data </a:t>
            </a:r>
            <a:r>
              <a:rPr lang="en-ID" sz="1800" dirty="0" err="1"/>
              <a:t>tersebut</a:t>
            </a:r>
            <a:r>
              <a:rPr lang="en-ID" sz="1800" dirty="0"/>
              <a:t>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tersimpan</a:t>
            </a:r>
            <a:r>
              <a:rPr lang="en-ID" sz="1800" dirty="0"/>
              <a:t> </a:t>
            </a:r>
            <a:r>
              <a:rPr lang="en-ID" sz="1800" dirty="0" err="1"/>
              <a:t>permanen</a:t>
            </a:r>
            <a:r>
              <a:rPr lang="en-ID" sz="1800" dirty="0"/>
              <a:t> dan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bisa</a:t>
            </a:r>
            <a:r>
              <a:rPr lang="en-ID" sz="1800" dirty="0"/>
              <a:t> </a:t>
            </a:r>
            <a:r>
              <a:rPr lang="en-ID" sz="1800" dirty="0" err="1"/>
              <a:t>dihapus</a:t>
            </a:r>
            <a:r>
              <a:rPr lang="en-ID" sz="1800" dirty="0"/>
              <a:t>. </a:t>
            </a:r>
          </a:p>
          <a:p>
            <a:pPr algn="l"/>
            <a:r>
              <a:rPr lang="en-ID" sz="1800" dirty="0"/>
              <a:t>2. </a:t>
            </a:r>
            <a:r>
              <a:rPr lang="en-ID" b="1" dirty="0"/>
              <a:t> </a:t>
            </a:r>
            <a:r>
              <a:rPr lang="en-ID" sz="1800" b="1" dirty="0"/>
              <a:t>DVD-RW</a:t>
            </a:r>
          </a:p>
          <a:p>
            <a:pPr algn="l"/>
            <a:r>
              <a:rPr lang="en-ID" sz="1800" dirty="0" err="1"/>
              <a:t>sama</a:t>
            </a:r>
            <a:r>
              <a:rPr lang="en-ID" sz="1800" dirty="0"/>
              <a:t> </a:t>
            </a:r>
            <a:r>
              <a:rPr lang="en-ID" sz="1800" dirty="0" err="1"/>
              <a:t>halnya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DVD-R, DVD-RW juga </a:t>
            </a:r>
            <a:r>
              <a:rPr lang="en-ID" sz="1800" dirty="0" err="1"/>
              <a:t>berkapasitas</a:t>
            </a:r>
            <a:r>
              <a:rPr lang="en-ID" sz="1800" dirty="0"/>
              <a:t> 4,7GB. </a:t>
            </a:r>
            <a:r>
              <a:rPr lang="en-ID" sz="1800" dirty="0" err="1"/>
              <a:t>Perbedaannya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data yang </a:t>
            </a:r>
            <a:r>
              <a:rPr lang="en-ID" sz="1800" dirty="0" err="1"/>
              <a:t>tersimpan</a:t>
            </a:r>
            <a:r>
              <a:rPr lang="en-ID" sz="1800" dirty="0"/>
              <a:t> di DVD-RW </a:t>
            </a:r>
            <a:r>
              <a:rPr lang="en-ID" sz="1800" dirty="0" err="1"/>
              <a:t>bisa</a:t>
            </a:r>
            <a:r>
              <a:rPr lang="en-ID" sz="1800" dirty="0"/>
              <a:t> </a:t>
            </a:r>
            <a:r>
              <a:rPr lang="en-ID" sz="1800" dirty="0" err="1"/>
              <a:t>dihapus</a:t>
            </a:r>
            <a:r>
              <a:rPr lang="en-ID" sz="1800" dirty="0"/>
              <a:t> dan </a:t>
            </a:r>
            <a:r>
              <a:rPr lang="en-ID" sz="1800" dirty="0" err="1"/>
              <a:t>diisi</a:t>
            </a:r>
            <a:r>
              <a:rPr lang="en-ID" sz="1800" dirty="0"/>
              <a:t> </a:t>
            </a:r>
            <a:r>
              <a:rPr lang="en-ID" sz="1800" dirty="0" err="1"/>
              <a:t>lagi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data yang </a:t>
            </a:r>
            <a:r>
              <a:rPr lang="en-ID" sz="1800" dirty="0" err="1"/>
              <a:t>baru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69068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</TotalTime>
  <Words>96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Gill Sans MT</vt:lpstr>
      <vt:lpstr>Gallery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2021-01-11T14:38:42Z</dcterms:created>
  <dcterms:modified xsi:type="dcterms:W3CDTF">2021-01-12T09:59:15Z</dcterms:modified>
</cp:coreProperties>
</file>