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 id="2147483714" r:id="rId3"/>
  </p:sldMasterIdLst>
  <p:sldIdLst>
    <p:sldId id="256" r:id="rId4"/>
    <p:sldId id="269" r:id="rId5"/>
    <p:sldId id="258" r:id="rId6"/>
    <p:sldId id="260" r:id="rId7"/>
    <p:sldId id="257" r:id="rId8"/>
    <p:sldId id="261"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7CB9E0-9A94-43A6-9117-CB37EAF56DDC}" v="263" dt="2024-09-29T08:21:31.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41" autoAdjust="0"/>
  </p:normalViewPr>
  <p:slideViewPr>
    <p:cSldViewPr snapToGrid="0">
      <p:cViewPr varScale="1">
        <p:scale>
          <a:sx n="82" d="100"/>
          <a:sy n="82" d="100"/>
        </p:scale>
        <p:origin x="720" y="7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hthad T T" userId="683e133816a11654" providerId="LiveId" clId="{BC7CB9E0-9A94-43A6-9117-CB37EAF56DDC}"/>
    <pc:docChg chg="custSel addSld delSld modSld sldOrd addMainMaster modMainMaster addSection delSection">
      <pc:chgData name="mikhthad T T" userId="683e133816a11654" providerId="LiveId" clId="{BC7CB9E0-9A94-43A6-9117-CB37EAF56DDC}" dt="2024-09-30T07:40:56.849" v="788" actId="2696"/>
      <pc:docMkLst>
        <pc:docMk/>
      </pc:docMkLst>
      <pc:sldChg chg="modSp mod modTransition">
        <pc:chgData name="mikhthad T T" userId="683e133816a11654" providerId="LiveId" clId="{BC7CB9E0-9A94-43A6-9117-CB37EAF56DDC}" dt="2024-09-28T19:27:25.251" v="644" actId="122"/>
        <pc:sldMkLst>
          <pc:docMk/>
          <pc:sldMk cId="2931375191" sldId="256"/>
        </pc:sldMkLst>
        <pc:spChg chg="mod">
          <ac:chgData name="mikhthad T T" userId="683e133816a11654" providerId="LiveId" clId="{BC7CB9E0-9A94-43A6-9117-CB37EAF56DDC}" dt="2024-09-28T19:27:25.251" v="644" actId="122"/>
          <ac:spMkLst>
            <pc:docMk/>
            <pc:sldMk cId="2931375191" sldId="256"/>
            <ac:spMk id="2" creationId="{687977C5-54E2-67D1-4725-10E25FCC7BC1}"/>
          </ac:spMkLst>
        </pc:spChg>
      </pc:sldChg>
      <pc:sldChg chg="addSp delSp modSp mod modTransition">
        <pc:chgData name="mikhthad T T" userId="683e133816a11654" providerId="LiveId" clId="{BC7CB9E0-9A94-43A6-9117-CB37EAF56DDC}" dt="2024-09-28T19:35:50.813" v="715" actId="1035"/>
        <pc:sldMkLst>
          <pc:docMk/>
          <pc:sldMk cId="4168772701" sldId="257"/>
        </pc:sldMkLst>
        <pc:spChg chg="add mod">
          <ac:chgData name="mikhthad T T" userId="683e133816a11654" providerId="LiveId" clId="{BC7CB9E0-9A94-43A6-9117-CB37EAF56DDC}" dt="2024-09-28T19:18:56.999" v="562" actId="1076"/>
          <ac:spMkLst>
            <pc:docMk/>
            <pc:sldMk cId="4168772701" sldId="257"/>
            <ac:spMk id="3" creationId="{B90155E6-AF42-4007-75EC-82AC17E03EBC}"/>
          </ac:spMkLst>
        </pc:spChg>
        <pc:spChg chg="add mod">
          <ac:chgData name="mikhthad T T" userId="683e133816a11654" providerId="LiveId" clId="{BC7CB9E0-9A94-43A6-9117-CB37EAF56DDC}" dt="2024-09-28T19:26:03.769" v="631" actId="2711"/>
          <ac:spMkLst>
            <pc:docMk/>
            <pc:sldMk cId="4168772701" sldId="257"/>
            <ac:spMk id="4" creationId="{0BC6474B-6715-E5ED-D1E8-8AC8B18EFD9D}"/>
          </ac:spMkLst>
        </pc:spChg>
        <pc:spChg chg="add del mod">
          <ac:chgData name="mikhthad T T" userId="683e133816a11654" providerId="LiveId" clId="{BC7CB9E0-9A94-43A6-9117-CB37EAF56DDC}" dt="2024-09-28T18:10:50.733" v="84" actId="478"/>
          <ac:spMkLst>
            <pc:docMk/>
            <pc:sldMk cId="4168772701" sldId="257"/>
            <ac:spMk id="6" creationId="{B4158B14-3122-7739-FFA4-DC17C41266FD}"/>
          </ac:spMkLst>
        </pc:spChg>
        <pc:picChg chg="del mod">
          <ac:chgData name="mikhthad T T" userId="683e133816a11654" providerId="LiveId" clId="{BC7CB9E0-9A94-43A6-9117-CB37EAF56DDC}" dt="2024-09-28T17:07:33.553" v="4" actId="478"/>
          <ac:picMkLst>
            <pc:docMk/>
            <pc:sldMk cId="4168772701" sldId="257"/>
            <ac:picMk id="3" creationId="{8B05C7C5-9E72-3A10-8B7E-06EA0E7FF459}"/>
          </ac:picMkLst>
        </pc:picChg>
        <pc:picChg chg="add del mod">
          <ac:chgData name="mikhthad T T" userId="683e133816a11654" providerId="LiveId" clId="{BC7CB9E0-9A94-43A6-9117-CB37EAF56DDC}" dt="2024-09-28T18:10:44.921" v="81" actId="478"/>
          <ac:picMkLst>
            <pc:docMk/>
            <pc:sldMk cId="4168772701" sldId="257"/>
            <ac:picMk id="4" creationId="{5035C77D-10D7-DDD8-9A2F-71FF4791E98A}"/>
          </ac:picMkLst>
        </pc:picChg>
        <pc:picChg chg="add del mod">
          <ac:chgData name="mikhthad T T" userId="683e133816a11654" providerId="LiveId" clId="{BC7CB9E0-9A94-43A6-9117-CB37EAF56DDC}" dt="2024-09-28T18:11:19.184" v="88" actId="478"/>
          <ac:picMkLst>
            <pc:docMk/>
            <pc:sldMk cId="4168772701" sldId="257"/>
            <ac:picMk id="3074" creationId="{5228622D-F3B6-B43B-5C86-72056A02BECC}"/>
          </ac:picMkLst>
        </pc:picChg>
        <pc:picChg chg="add mod">
          <ac:chgData name="mikhthad T T" userId="683e133816a11654" providerId="LiveId" clId="{BC7CB9E0-9A94-43A6-9117-CB37EAF56DDC}" dt="2024-09-28T19:35:50.813" v="715" actId="1035"/>
          <ac:picMkLst>
            <pc:docMk/>
            <pc:sldMk cId="4168772701" sldId="257"/>
            <ac:picMk id="3076" creationId="{F216ED38-DF1B-23F9-6763-EFABD9DAC64A}"/>
          </ac:picMkLst>
        </pc:picChg>
      </pc:sldChg>
      <pc:sldChg chg="addSp delSp modSp mod ord modTransition">
        <pc:chgData name="mikhthad T T" userId="683e133816a11654" providerId="LiveId" clId="{BC7CB9E0-9A94-43A6-9117-CB37EAF56DDC}" dt="2024-09-28T19:52:47.145" v="725" actId="20577"/>
        <pc:sldMkLst>
          <pc:docMk/>
          <pc:sldMk cId="700199" sldId="258"/>
        </pc:sldMkLst>
        <pc:spChg chg="add del mod">
          <ac:chgData name="mikhthad T T" userId="683e133816a11654" providerId="LiveId" clId="{BC7CB9E0-9A94-43A6-9117-CB37EAF56DDC}" dt="2024-09-28T19:11:55.372" v="513" actId="478"/>
          <ac:spMkLst>
            <pc:docMk/>
            <pc:sldMk cId="700199" sldId="258"/>
            <ac:spMk id="2" creationId="{64A6BC6B-E1E0-ED9D-BE81-6944576E5F2A}"/>
          </ac:spMkLst>
        </pc:spChg>
        <pc:spChg chg="add del mod">
          <ac:chgData name="mikhthad T T" userId="683e133816a11654" providerId="LiveId" clId="{BC7CB9E0-9A94-43A6-9117-CB37EAF56DDC}" dt="2024-09-28T17:45:31.049" v="23" actId="478"/>
          <ac:spMkLst>
            <pc:docMk/>
            <pc:sldMk cId="700199" sldId="258"/>
            <ac:spMk id="4" creationId="{8B0BF50E-B90D-CD27-4B18-3F13AF937388}"/>
          </ac:spMkLst>
        </pc:spChg>
        <pc:spChg chg="add mod">
          <ac:chgData name="mikhthad T T" userId="683e133816a11654" providerId="LiveId" clId="{BC7CB9E0-9A94-43A6-9117-CB37EAF56DDC}" dt="2024-09-28T19:52:47.145" v="725" actId="20577"/>
          <ac:spMkLst>
            <pc:docMk/>
            <pc:sldMk cId="700199" sldId="258"/>
            <ac:spMk id="6" creationId="{3D451362-A4ED-4C3F-0C91-5C83A5173A5D}"/>
          </ac:spMkLst>
        </pc:spChg>
        <pc:spChg chg="add mod">
          <ac:chgData name="mikhthad T T" userId="683e133816a11654" providerId="LiveId" clId="{BC7CB9E0-9A94-43A6-9117-CB37EAF56DDC}" dt="2024-09-28T19:33:23.582" v="707"/>
          <ac:spMkLst>
            <pc:docMk/>
            <pc:sldMk cId="700199" sldId="258"/>
            <ac:spMk id="7" creationId="{F40D39A9-ADBD-DFA9-EB9E-195997F49028}"/>
          </ac:spMkLst>
        </pc:spChg>
        <pc:picChg chg="del mod">
          <ac:chgData name="mikhthad T T" userId="683e133816a11654" providerId="LiveId" clId="{BC7CB9E0-9A94-43A6-9117-CB37EAF56DDC}" dt="2024-09-28T18:09:15.607" v="60" actId="478"/>
          <ac:picMkLst>
            <pc:docMk/>
            <pc:sldMk cId="700199" sldId="258"/>
            <ac:picMk id="3" creationId="{1FD36077-B8E1-B1F4-D5B0-106F965D6971}"/>
          </ac:picMkLst>
        </pc:picChg>
        <pc:picChg chg="add mod">
          <ac:chgData name="mikhthad T T" userId="683e133816a11654" providerId="LiveId" clId="{BC7CB9E0-9A94-43A6-9117-CB37EAF56DDC}" dt="2024-09-28T19:36:08.435" v="720" actId="14100"/>
          <ac:picMkLst>
            <pc:docMk/>
            <pc:sldMk cId="700199" sldId="258"/>
            <ac:picMk id="2050" creationId="{6CFDBC30-772D-A93F-6F8F-9C5597F88716}"/>
          </ac:picMkLst>
        </pc:picChg>
      </pc:sldChg>
      <pc:sldChg chg="addSp delSp modSp new del mod modTransition">
        <pc:chgData name="mikhthad T T" userId="683e133816a11654" providerId="LiveId" clId="{BC7CB9E0-9A94-43A6-9117-CB37EAF56DDC}" dt="2024-09-29T22:40:27.478" v="784" actId="2696"/>
        <pc:sldMkLst>
          <pc:docMk/>
          <pc:sldMk cId="4127965947" sldId="259"/>
        </pc:sldMkLst>
        <pc:spChg chg="add mod">
          <ac:chgData name="mikhthad T T" userId="683e133816a11654" providerId="LiveId" clId="{BC7CB9E0-9A94-43A6-9117-CB37EAF56DDC}" dt="2024-09-28T19:25:56.444" v="630" actId="2711"/>
          <ac:spMkLst>
            <pc:docMk/>
            <pc:sldMk cId="4127965947" sldId="259"/>
            <ac:spMk id="3" creationId="{5647A1B0-ED56-10C2-8CCC-47A8AF9AAA4D}"/>
          </ac:spMkLst>
        </pc:spChg>
        <pc:spChg chg="add mod">
          <ac:chgData name="mikhthad T T" userId="683e133816a11654" providerId="LiveId" clId="{BC7CB9E0-9A94-43A6-9117-CB37EAF56DDC}" dt="2024-09-29T08:19:36.097" v="732" actId="1076"/>
          <ac:spMkLst>
            <pc:docMk/>
            <pc:sldMk cId="4127965947" sldId="259"/>
            <ac:spMk id="8" creationId="{6E6E9CD4-13FF-2CED-34E3-69D16581F12E}"/>
          </ac:spMkLst>
        </pc:spChg>
        <pc:picChg chg="add del mod">
          <ac:chgData name="mikhthad T T" userId="683e133816a11654" providerId="LiveId" clId="{BC7CB9E0-9A94-43A6-9117-CB37EAF56DDC}" dt="2024-09-28T17:55:57.266" v="36" actId="478"/>
          <ac:picMkLst>
            <pc:docMk/>
            <pc:sldMk cId="4127965947" sldId="259"/>
            <ac:picMk id="3" creationId="{F8059AE8-B4E7-61E7-6CA4-6BB21D6748E6}"/>
          </ac:picMkLst>
        </pc:picChg>
        <pc:picChg chg="add del mod">
          <ac:chgData name="mikhthad T T" userId="683e133816a11654" providerId="LiveId" clId="{BC7CB9E0-9A94-43A6-9117-CB37EAF56DDC}" dt="2024-09-28T17:58:39.813" v="43" actId="478"/>
          <ac:picMkLst>
            <pc:docMk/>
            <pc:sldMk cId="4127965947" sldId="259"/>
            <ac:picMk id="4" creationId="{AD76B99B-DA4B-AF46-439C-8EB2A3C1AB61}"/>
          </ac:picMkLst>
        </pc:picChg>
        <pc:picChg chg="add del mod">
          <ac:chgData name="mikhthad T T" userId="683e133816a11654" providerId="LiveId" clId="{BC7CB9E0-9A94-43A6-9117-CB37EAF56DDC}" dt="2024-09-28T18:12:22.754" v="100" actId="478"/>
          <ac:picMkLst>
            <pc:docMk/>
            <pc:sldMk cId="4127965947" sldId="259"/>
            <ac:picMk id="6" creationId="{160E137F-854E-031E-43F4-E193E5B98220}"/>
          </ac:picMkLst>
        </pc:picChg>
        <pc:picChg chg="add mod">
          <ac:chgData name="mikhthad T T" userId="683e133816a11654" providerId="LiveId" clId="{BC7CB9E0-9A94-43A6-9117-CB37EAF56DDC}" dt="2024-09-28T19:20:14.892" v="581" actId="14100"/>
          <ac:picMkLst>
            <pc:docMk/>
            <pc:sldMk cId="4127965947" sldId="259"/>
            <ac:picMk id="4098" creationId="{BD65FB5E-3AC6-DC80-7EAF-B7AE75B02AA3}"/>
          </ac:picMkLst>
        </pc:picChg>
      </pc:sldChg>
      <pc:sldChg chg="addSp delSp modSp new mod modTransition">
        <pc:chgData name="mikhthad T T" userId="683e133816a11654" providerId="LiveId" clId="{BC7CB9E0-9A94-43A6-9117-CB37EAF56DDC}" dt="2024-09-28T19:36:01" v="718" actId="14100"/>
        <pc:sldMkLst>
          <pc:docMk/>
          <pc:sldMk cId="3087287697" sldId="260"/>
        </pc:sldMkLst>
        <pc:spChg chg="add mod">
          <ac:chgData name="mikhthad T T" userId="683e133816a11654" providerId="LiveId" clId="{BC7CB9E0-9A94-43A6-9117-CB37EAF56DDC}" dt="2024-09-28T19:17:02.390" v="545" actId="403"/>
          <ac:spMkLst>
            <pc:docMk/>
            <pc:sldMk cId="3087287697" sldId="260"/>
            <ac:spMk id="3" creationId="{40B0AF86-C9E7-254C-11FA-658580FDE37E}"/>
          </ac:spMkLst>
        </pc:spChg>
        <pc:spChg chg="add mod">
          <ac:chgData name="mikhthad T T" userId="683e133816a11654" providerId="LiveId" clId="{BC7CB9E0-9A94-43A6-9117-CB37EAF56DDC}" dt="2024-09-28T19:26:10.431" v="632" actId="2711"/>
          <ac:spMkLst>
            <pc:docMk/>
            <pc:sldMk cId="3087287697" sldId="260"/>
            <ac:spMk id="4" creationId="{4490E387-2551-2842-1930-8732FD4D11E3}"/>
          </ac:spMkLst>
        </pc:spChg>
        <pc:picChg chg="add del mod">
          <ac:chgData name="mikhthad T T" userId="683e133816a11654" providerId="LiveId" clId="{BC7CB9E0-9A94-43A6-9117-CB37EAF56DDC}" dt="2024-09-28T18:08:53.128" v="55" actId="478"/>
          <ac:picMkLst>
            <pc:docMk/>
            <pc:sldMk cId="3087287697" sldId="260"/>
            <ac:picMk id="1026" creationId="{3D6397BE-FB70-373B-CE7C-71A8FCEED57B}"/>
          </ac:picMkLst>
        </pc:picChg>
        <pc:picChg chg="add del mod">
          <ac:chgData name="mikhthad T T" userId="683e133816a11654" providerId="LiveId" clId="{BC7CB9E0-9A94-43A6-9117-CB37EAF56DDC}" dt="2024-09-28T18:09:48.371" v="68" actId="478"/>
          <ac:picMkLst>
            <pc:docMk/>
            <pc:sldMk cId="3087287697" sldId="260"/>
            <ac:picMk id="1028" creationId="{93187D42-4FDE-AD0B-22AD-F4CE0B3C3BD1}"/>
          </ac:picMkLst>
        </pc:picChg>
        <pc:picChg chg="add mod">
          <ac:chgData name="mikhthad T T" userId="683e133816a11654" providerId="LiveId" clId="{BC7CB9E0-9A94-43A6-9117-CB37EAF56DDC}" dt="2024-09-28T19:36:01" v="718" actId="14100"/>
          <ac:picMkLst>
            <pc:docMk/>
            <pc:sldMk cId="3087287697" sldId="260"/>
            <ac:picMk id="1030" creationId="{87720B34-5BED-CFAA-4749-5D569C814858}"/>
          </ac:picMkLst>
        </pc:picChg>
      </pc:sldChg>
      <pc:sldChg chg="addSp delSp modSp new mod modTransition">
        <pc:chgData name="mikhthad T T" userId="683e133816a11654" providerId="LiveId" clId="{BC7CB9E0-9A94-43A6-9117-CB37EAF56DDC}" dt="2024-09-28T19:25:45.946" v="629" actId="2711"/>
        <pc:sldMkLst>
          <pc:docMk/>
          <pc:sldMk cId="3370290857" sldId="261"/>
        </pc:sldMkLst>
        <pc:spChg chg="add mod">
          <ac:chgData name="mikhthad T T" userId="683e133816a11654" providerId="LiveId" clId="{BC7CB9E0-9A94-43A6-9117-CB37EAF56DDC}" dt="2024-09-28T19:22:28.021" v="599" actId="123"/>
          <ac:spMkLst>
            <pc:docMk/>
            <pc:sldMk cId="3370290857" sldId="261"/>
            <ac:spMk id="3" creationId="{44475E3B-6C4B-53F6-101A-2717CF69D99B}"/>
          </ac:spMkLst>
        </pc:spChg>
        <pc:spChg chg="add mod">
          <ac:chgData name="mikhthad T T" userId="683e133816a11654" providerId="LiveId" clId="{BC7CB9E0-9A94-43A6-9117-CB37EAF56DDC}" dt="2024-09-28T19:25:45.946" v="629" actId="2711"/>
          <ac:spMkLst>
            <pc:docMk/>
            <pc:sldMk cId="3370290857" sldId="261"/>
            <ac:spMk id="4" creationId="{0495F518-104C-372D-94C4-79C0965E3981}"/>
          </ac:spMkLst>
        </pc:spChg>
        <pc:picChg chg="add del mod">
          <ac:chgData name="mikhthad T T" userId="683e133816a11654" providerId="LiveId" clId="{BC7CB9E0-9A94-43A6-9117-CB37EAF56DDC}" dt="2024-09-28T18:17:11.677" v="151" actId="478"/>
          <ac:picMkLst>
            <pc:docMk/>
            <pc:sldMk cId="3370290857" sldId="261"/>
            <ac:picMk id="5122" creationId="{807D6CE3-866B-DD7F-006B-8435FF0400BF}"/>
          </ac:picMkLst>
        </pc:picChg>
        <pc:picChg chg="add mod">
          <ac:chgData name="mikhthad T T" userId="683e133816a11654" providerId="LiveId" clId="{BC7CB9E0-9A94-43A6-9117-CB37EAF56DDC}" dt="2024-09-28T19:22:46.488" v="602" actId="14100"/>
          <ac:picMkLst>
            <pc:docMk/>
            <pc:sldMk cId="3370290857" sldId="261"/>
            <ac:picMk id="5124" creationId="{3AE75E78-FA99-6132-E26E-CB9F8FDA5A0D}"/>
          </ac:picMkLst>
        </pc:picChg>
      </pc:sldChg>
      <pc:sldChg chg="addSp delSp modSp new del mod modTransition">
        <pc:chgData name="mikhthad T T" userId="683e133816a11654" providerId="LiveId" clId="{BC7CB9E0-9A94-43A6-9117-CB37EAF56DDC}" dt="2024-09-29T23:05:27.659" v="785" actId="2696"/>
        <pc:sldMkLst>
          <pc:docMk/>
          <pc:sldMk cId="2781223810" sldId="262"/>
        </pc:sldMkLst>
        <pc:spChg chg="add mod">
          <ac:chgData name="mikhthad T T" userId="683e133816a11654" providerId="LiveId" clId="{BC7CB9E0-9A94-43A6-9117-CB37EAF56DDC}" dt="2024-09-28T19:25:36.290" v="628" actId="207"/>
          <ac:spMkLst>
            <pc:docMk/>
            <pc:sldMk cId="2781223810" sldId="262"/>
            <ac:spMk id="3" creationId="{6D5B6455-DC9D-1F40-9189-6CE2BB453799}"/>
          </ac:spMkLst>
        </pc:spChg>
        <pc:spChg chg="add del mod">
          <ac:chgData name="mikhthad T T" userId="683e133816a11654" providerId="LiveId" clId="{BC7CB9E0-9A94-43A6-9117-CB37EAF56DDC}" dt="2024-09-28T18:15:11.228" v="132" actId="478"/>
          <ac:spMkLst>
            <pc:docMk/>
            <pc:sldMk cId="2781223810" sldId="262"/>
            <ac:spMk id="3" creationId="{FFE0A126-798F-E535-F820-7F5C3C68DE6F}"/>
          </ac:spMkLst>
        </pc:spChg>
        <pc:spChg chg="add mod">
          <ac:chgData name="mikhthad T T" userId="683e133816a11654" providerId="LiveId" clId="{BC7CB9E0-9A94-43A6-9117-CB37EAF56DDC}" dt="2024-09-29T17:13:58.081" v="779" actId="313"/>
          <ac:spMkLst>
            <pc:docMk/>
            <pc:sldMk cId="2781223810" sldId="262"/>
            <ac:spMk id="5" creationId="{25CB2A24-A6C6-2FD4-8F3B-69FAAEF39F6F}"/>
          </ac:spMkLst>
        </pc:spChg>
        <pc:picChg chg="add mod">
          <ac:chgData name="mikhthad T T" userId="683e133816a11654" providerId="LiveId" clId="{BC7CB9E0-9A94-43A6-9117-CB37EAF56DDC}" dt="2024-09-28T19:35:25.326" v="711" actId="14100"/>
          <ac:picMkLst>
            <pc:docMk/>
            <pc:sldMk cId="2781223810" sldId="262"/>
            <ac:picMk id="2050" creationId="{508F5362-55CD-895B-3568-862A1AB235B4}"/>
          </ac:picMkLst>
        </pc:picChg>
        <pc:picChg chg="add del mod">
          <ac:chgData name="mikhthad T T" userId="683e133816a11654" providerId="LiveId" clId="{BC7CB9E0-9A94-43A6-9117-CB37EAF56DDC}" dt="2024-09-28T19:34:56.884" v="708" actId="478"/>
          <ac:picMkLst>
            <pc:docMk/>
            <pc:sldMk cId="2781223810" sldId="262"/>
            <ac:picMk id="6146" creationId="{6C836E46-8A3F-E71A-1455-772039D4435E}"/>
          </ac:picMkLst>
        </pc:picChg>
      </pc:sldChg>
      <pc:sldChg chg="addSp delSp modSp new mod modTransition">
        <pc:chgData name="mikhthad T T" userId="683e133816a11654" providerId="LiveId" clId="{BC7CB9E0-9A94-43A6-9117-CB37EAF56DDC}" dt="2024-09-29T08:21:19.713" v="742" actId="123"/>
        <pc:sldMkLst>
          <pc:docMk/>
          <pc:sldMk cId="273028357" sldId="263"/>
        </pc:sldMkLst>
        <pc:spChg chg="add mod">
          <ac:chgData name="mikhthad T T" userId="683e133816a11654" providerId="LiveId" clId="{BC7CB9E0-9A94-43A6-9117-CB37EAF56DDC}" dt="2024-09-28T19:28:45.276" v="657" actId="2711"/>
          <ac:spMkLst>
            <pc:docMk/>
            <pc:sldMk cId="273028357" sldId="263"/>
            <ac:spMk id="3" creationId="{B97C420F-563E-21CA-2191-E34D7BA85A8D}"/>
          </ac:spMkLst>
        </pc:spChg>
        <pc:spChg chg="add mod">
          <ac:chgData name="mikhthad T T" userId="683e133816a11654" providerId="LiveId" clId="{BC7CB9E0-9A94-43A6-9117-CB37EAF56DDC}" dt="2024-09-29T08:21:19.713" v="742" actId="123"/>
          <ac:spMkLst>
            <pc:docMk/>
            <pc:sldMk cId="273028357" sldId="263"/>
            <ac:spMk id="4" creationId="{1C0790EB-3C65-DA88-B5CD-73F2D3367AEE}"/>
          </ac:spMkLst>
        </pc:spChg>
        <pc:picChg chg="add del mod">
          <ac:chgData name="mikhthad T T" userId="683e133816a11654" providerId="LiveId" clId="{BC7CB9E0-9A94-43A6-9117-CB37EAF56DDC}" dt="2024-09-28T18:16:34.828" v="145" actId="478"/>
          <ac:picMkLst>
            <pc:docMk/>
            <pc:sldMk cId="273028357" sldId="263"/>
            <ac:picMk id="7170" creationId="{F86C2FA1-EE40-7FCE-5123-A3B0DB20724E}"/>
          </ac:picMkLst>
        </pc:picChg>
        <pc:picChg chg="add mod">
          <ac:chgData name="mikhthad T T" userId="683e133816a11654" providerId="LiveId" clId="{BC7CB9E0-9A94-43A6-9117-CB37EAF56DDC}" dt="2024-09-28T19:28:02.664" v="646" actId="14100"/>
          <ac:picMkLst>
            <pc:docMk/>
            <pc:sldMk cId="273028357" sldId="263"/>
            <ac:picMk id="7172" creationId="{994CAFEE-31F7-E82A-D33A-DD3A9058BA11}"/>
          </ac:picMkLst>
        </pc:picChg>
      </pc:sldChg>
      <pc:sldChg chg="addSp delSp modSp new del mod ord modTransition">
        <pc:chgData name="mikhthad T T" userId="683e133816a11654" providerId="LiveId" clId="{BC7CB9E0-9A94-43A6-9117-CB37EAF56DDC}" dt="2024-09-29T08:21:45.518" v="747" actId="47"/>
        <pc:sldMkLst>
          <pc:docMk/>
          <pc:sldMk cId="126693052" sldId="264"/>
        </pc:sldMkLst>
        <pc:spChg chg="add del mod">
          <ac:chgData name="mikhthad T T" userId="683e133816a11654" providerId="LiveId" clId="{BC7CB9E0-9A94-43A6-9117-CB37EAF56DDC}" dt="2024-09-29T08:21:36.679" v="744" actId="478"/>
          <ac:spMkLst>
            <pc:docMk/>
            <pc:sldMk cId="126693052" sldId="264"/>
            <ac:spMk id="3" creationId="{B65A9F15-C385-D39E-E82F-D4E650B31B71}"/>
          </ac:spMkLst>
        </pc:spChg>
        <pc:picChg chg="add del mod">
          <ac:chgData name="mikhthad T T" userId="683e133816a11654" providerId="LiveId" clId="{BC7CB9E0-9A94-43A6-9117-CB37EAF56DDC}" dt="2024-09-29T08:21:31.185" v="743" actId="478"/>
          <ac:picMkLst>
            <pc:docMk/>
            <pc:sldMk cId="126693052" sldId="264"/>
            <ac:picMk id="8194" creationId="{A4222C6D-BA7F-9D86-64D4-6B72D81A4BB6}"/>
          </ac:picMkLst>
        </pc:picChg>
      </pc:sldChg>
      <pc:sldChg chg="addSp modSp new mod modTransition">
        <pc:chgData name="mikhthad T T" userId="683e133816a11654" providerId="LiveId" clId="{BC7CB9E0-9A94-43A6-9117-CB37EAF56DDC}" dt="2024-09-29T17:18:38.031" v="783" actId="403"/>
        <pc:sldMkLst>
          <pc:docMk/>
          <pc:sldMk cId="3109184665" sldId="265"/>
        </pc:sldMkLst>
        <pc:spChg chg="add mod">
          <ac:chgData name="mikhthad T T" userId="683e133816a11654" providerId="LiveId" clId="{BC7CB9E0-9A94-43A6-9117-CB37EAF56DDC}" dt="2024-09-29T17:18:38.031" v="783" actId="403"/>
          <ac:spMkLst>
            <pc:docMk/>
            <pc:sldMk cId="3109184665" sldId="265"/>
            <ac:spMk id="3" creationId="{ED6A077E-3850-110B-EA3C-E05BA2C6C62C}"/>
          </ac:spMkLst>
        </pc:spChg>
        <pc:spChg chg="add mod">
          <ac:chgData name="mikhthad T T" userId="683e133816a11654" providerId="LiveId" clId="{BC7CB9E0-9A94-43A6-9117-CB37EAF56DDC}" dt="2024-09-29T17:15:37.022" v="780" actId="313"/>
          <ac:spMkLst>
            <pc:docMk/>
            <pc:sldMk cId="3109184665" sldId="265"/>
            <ac:spMk id="4" creationId="{9E18BD85-F4D1-CF50-BE9B-51E28ED74C83}"/>
          </ac:spMkLst>
        </pc:spChg>
        <pc:picChg chg="add mod">
          <ac:chgData name="mikhthad T T" userId="683e133816a11654" providerId="LiveId" clId="{BC7CB9E0-9A94-43A6-9117-CB37EAF56DDC}" dt="2024-09-28T19:29:53.586" v="676" actId="14100"/>
          <ac:picMkLst>
            <pc:docMk/>
            <pc:sldMk cId="3109184665" sldId="265"/>
            <ac:picMk id="9218" creationId="{C26B64AC-072C-FBEF-BB76-0FBFF201C91E}"/>
          </ac:picMkLst>
        </pc:picChg>
      </pc:sldChg>
      <pc:sldChg chg="addSp modSp new mod modTransition">
        <pc:chgData name="mikhthad T T" userId="683e133816a11654" providerId="LiveId" clId="{BC7CB9E0-9A94-43A6-9117-CB37EAF56DDC}" dt="2024-09-29T08:23:43.211" v="767" actId="207"/>
        <pc:sldMkLst>
          <pc:docMk/>
          <pc:sldMk cId="1660690358" sldId="266"/>
        </pc:sldMkLst>
        <pc:spChg chg="add mod">
          <ac:chgData name="mikhthad T T" userId="683e133816a11654" providerId="LiveId" clId="{BC7CB9E0-9A94-43A6-9117-CB37EAF56DDC}" dt="2024-09-28T19:31:26.459" v="701" actId="207"/>
          <ac:spMkLst>
            <pc:docMk/>
            <pc:sldMk cId="1660690358" sldId="266"/>
            <ac:spMk id="3" creationId="{523A2635-BC13-B79A-58F3-BBEEA7E364D4}"/>
          </ac:spMkLst>
        </pc:spChg>
        <pc:spChg chg="add mod">
          <ac:chgData name="mikhthad T T" userId="683e133816a11654" providerId="LiveId" clId="{BC7CB9E0-9A94-43A6-9117-CB37EAF56DDC}" dt="2024-09-29T08:23:43.211" v="767" actId="207"/>
          <ac:spMkLst>
            <pc:docMk/>
            <pc:sldMk cId="1660690358" sldId="266"/>
            <ac:spMk id="4" creationId="{072A63EA-367F-112F-A694-14CECD7341C3}"/>
          </ac:spMkLst>
        </pc:spChg>
        <pc:picChg chg="add mod">
          <ac:chgData name="mikhthad T T" userId="683e133816a11654" providerId="LiveId" clId="{BC7CB9E0-9A94-43A6-9117-CB37EAF56DDC}" dt="2024-09-28T19:30:44.210" v="690" actId="14100"/>
          <ac:picMkLst>
            <pc:docMk/>
            <pc:sldMk cId="1660690358" sldId="266"/>
            <ac:picMk id="10242" creationId="{828A840D-8ACB-D38F-01E7-DDA50E3CC817}"/>
          </ac:picMkLst>
        </pc:picChg>
      </pc:sldChg>
      <pc:sldChg chg="addSp modSp new mod modTransition">
        <pc:chgData name="mikhthad T T" userId="683e133816a11654" providerId="LiveId" clId="{BC7CB9E0-9A94-43A6-9117-CB37EAF56DDC}" dt="2024-09-30T03:16:14.298" v="786"/>
        <pc:sldMkLst>
          <pc:docMk/>
          <pc:sldMk cId="1378181558" sldId="267"/>
        </pc:sldMkLst>
        <pc:spChg chg="add mod">
          <ac:chgData name="mikhthad T T" userId="683e133816a11654" providerId="LiveId" clId="{BC7CB9E0-9A94-43A6-9117-CB37EAF56DDC}" dt="2024-09-30T03:16:14.298" v="786"/>
          <ac:spMkLst>
            <pc:docMk/>
            <pc:sldMk cId="1378181558" sldId="267"/>
            <ac:spMk id="3" creationId="{2529A9EE-6EFD-C3E9-18A1-BF1FA80BEAF0}"/>
          </ac:spMkLst>
        </pc:spChg>
      </pc:sldChg>
      <pc:sldChg chg="addSp delSp modSp new del mod ord">
        <pc:chgData name="mikhthad T T" userId="683e133816a11654" providerId="LiveId" clId="{BC7CB9E0-9A94-43A6-9117-CB37EAF56DDC}" dt="2024-09-30T07:40:52.171" v="787" actId="2696"/>
        <pc:sldMkLst>
          <pc:docMk/>
          <pc:sldMk cId="2906154601" sldId="268"/>
        </pc:sldMkLst>
        <pc:spChg chg="del mod">
          <ac:chgData name="mikhthad T T" userId="683e133816a11654" providerId="LiveId" clId="{BC7CB9E0-9A94-43A6-9117-CB37EAF56DDC}" dt="2024-09-28T18:37:51.890" v="351" actId="478"/>
          <ac:spMkLst>
            <pc:docMk/>
            <pc:sldMk cId="2906154601" sldId="268"/>
            <ac:spMk id="2" creationId="{E3E4D99A-999F-0076-9A09-07BC873A9D02}"/>
          </ac:spMkLst>
        </pc:spChg>
        <pc:spChg chg="del">
          <ac:chgData name="mikhthad T T" userId="683e133816a11654" providerId="LiveId" clId="{BC7CB9E0-9A94-43A6-9117-CB37EAF56DDC}" dt="2024-09-28T18:36:06.149" v="326"/>
          <ac:spMkLst>
            <pc:docMk/>
            <pc:sldMk cId="2906154601" sldId="268"/>
            <ac:spMk id="3" creationId="{81FA346A-9227-7584-70D2-2BCCA5E51307}"/>
          </ac:spMkLst>
        </pc:spChg>
        <pc:spChg chg="add del mod">
          <ac:chgData name="mikhthad T T" userId="683e133816a11654" providerId="LiveId" clId="{BC7CB9E0-9A94-43A6-9117-CB37EAF56DDC}" dt="2024-09-28T18:37:43" v="347"/>
          <ac:spMkLst>
            <pc:docMk/>
            <pc:sldMk cId="2906154601" sldId="268"/>
            <ac:spMk id="4" creationId="{C290142B-5693-1661-8F77-8B4E2E2FE666}"/>
          </ac:spMkLst>
        </pc:spChg>
        <pc:spChg chg="add del mod">
          <ac:chgData name="mikhthad T T" userId="683e133816a11654" providerId="LiveId" clId="{BC7CB9E0-9A94-43A6-9117-CB37EAF56DDC}" dt="2024-09-28T18:38:00.594" v="352" actId="478"/>
          <ac:spMkLst>
            <pc:docMk/>
            <pc:sldMk cId="2906154601" sldId="268"/>
            <ac:spMk id="6" creationId="{19F33518-AB9E-A760-F85D-C7401B54AC98}"/>
          </ac:spMkLst>
        </pc:spChg>
        <pc:picChg chg="add del mod">
          <ac:chgData name="mikhthad T T" userId="683e133816a11654" providerId="LiveId" clId="{BC7CB9E0-9A94-43A6-9117-CB37EAF56DDC}" dt="2024-09-28T18:37:35.861" v="346" actId="478"/>
          <ac:picMkLst>
            <pc:docMk/>
            <pc:sldMk cId="2906154601" sldId="268"/>
            <ac:picMk id="11266" creationId="{9F607EA6-56DB-3810-D762-CDC01918B805}"/>
          </ac:picMkLst>
        </pc:picChg>
        <pc:picChg chg="add mod">
          <ac:chgData name="mikhthad T T" userId="683e133816a11654" providerId="LiveId" clId="{BC7CB9E0-9A94-43A6-9117-CB37EAF56DDC}" dt="2024-09-28T18:50:16.284" v="485" actId="1036"/>
          <ac:picMkLst>
            <pc:docMk/>
            <pc:sldMk cId="2906154601" sldId="268"/>
            <ac:picMk id="11268" creationId="{ABDF417F-413A-F1A0-98BB-B0571113703B}"/>
          </ac:picMkLst>
        </pc:picChg>
      </pc:sldChg>
      <pc:sldChg chg="addSp delSp modSp new mod modTransition">
        <pc:chgData name="mikhthad T T" userId="683e133816a11654" providerId="LiveId" clId="{BC7CB9E0-9A94-43A6-9117-CB37EAF56DDC}" dt="2024-09-29T16:44:24.719" v="778" actId="14100"/>
        <pc:sldMkLst>
          <pc:docMk/>
          <pc:sldMk cId="2652258473" sldId="269"/>
        </pc:sldMkLst>
        <pc:spChg chg="del">
          <ac:chgData name="mikhthad T T" userId="683e133816a11654" providerId="LiveId" clId="{BC7CB9E0-9A94-43A6-9117-CB37EAF56DDC}" dt="2024-09-28T18:40:47.856" v="368" actId="478"/>
          <ac:spMkLst>
            <pc:docMk/>
            <pc:sldMk cId="2652258473" sldId="269"/>
            <ac:spMk id="2" creationId="{724BC647-D60C-DC11-1CAF-681FA992C1E4}"/>
          </ac:spMkLst>
        </pc:spChg>
        <pc:spChg chg="del">
          <ac:chgData name="mikhthad T T" userId="683e133816a11654" providerId="LiveId" clId="{BC7CB9E0-9A94-43A6-9117-CB37EAF56DDC}" dt="2024-09-28T18:40:43.739" v="367" actId="478"/>
          <ac:spMkLst>
            <pc:docMk/>
            <pc:sldMk cId="2652258473" sldId="269"/>
            <ac:spMk id="3" creationId="{ABBB816E-8A2B-B605-E570-54FF6EDCAA0E}"/>
          </ac:spMkLst>
        </pc:spChg>
        <pc:spChg chg="add del mod">
          <ac:chgData name="mikhthad T T" userId="683e133816a11654" providerId="LiveId" clId="{BC7CB9E0-9A94-43A6-9117-CB37EAF56DDC}" dt="2024-09-28T18:43:40.394" v="403" actId="478"/>
          <ac:spMkLst>
            <pc:docMk/>
            <pc:sldMk cId="2652258473" sldId="269"/>
            <ac:spMk id="5" creationId="{4D8445AB-D795-B0CF-8E35-00EF8CA0C154}"/>
          </ac:spMkLst>
        </pc:spChg>
        <pc:spChg chg="add mod">
          <ac:chgData name="mikhthad T T" userId="683e133816a11654" providerId="LiveId" clId="{BC7CB9E0-9A94-43A6-9117-CB37EAF56DDC}" dt="2024-09-28T19:16:37.022" v="540" actId="207"/>
          <ac:spMkLst>
            <pc:docMk/>
            <pc:sldMk cId="2652258473" sldId="269"/>
            <ac:spMk id="7" creationId="{F3D0967F-DD52-EAFE-CF2C-DD9D249F2BA2}"/>
          </ac:spMkLst>
        </pc:spChg>
        <pc:spChg chg="add mod">
          <ac:chgData name="mikhthad T T" userId="683e133816a11654" providerId="LiveId" clId="{BC7CB9E0-9A94-43A6-9117-CB37EAF56DDC}" dt="2024-09-29T16:44:24.719" v="778" actId="14100"/>
          <ac:spMkLst>
            <pc:docMk/>
            <pc:sldMk cId="2652258473" sldId="269"/>
            <ac:spMk id="9" creationId="{4132B26E-67FC-34E5-FD8B-AAEB1A586A88}"/>
          </ac:spMkLst>
        </pc:spChg>
        <pc:spChg chg="add del mod">
          <ac:chgData name="mikhthad T T" userId="683e133816a11654" providerId="LiveId" clId="{BC7CB9E0-9A94-43A6-9117-CB37EAF56DDC}" dt="2024-09-28T18:48:06.705" v="462" actId="478"/>
          <ac:spMkLst>
            <pc:docMk/>
            <pc:sldMk cId="2652258473" sldId="269"/>
            <ac:spMk id="11" creationId="{EBFDA130-3CC8-0473-B3BA-6A0826E01C35}"/>
          </ac:spMkLst>
        </pc:spChg>
        <pc:spChg chg="add del mod">
          <ac:chgData name="mikhthad T T" userId="683e133816a11654" providerId="LiveId" clId="{BC7CB9E0-9A94-43A6-9117-CB37EAF56DDC}" dt="2024-09-28T18:48:06.753" v="464"/>
          <ac:spMkLst>
            <pc:docMk/>
            <pc:sldMk cId="2652258473" sldId="269"/>
            <ac:spMk id="13" creationId="{65A5EEB2-37DF-A6D8-A3C8-F41EFF17D757}"/>
          </ac:spMkLst>
        </pc:spChg>
        <pc:spChg chg="add del mod">
          <ac:chgData name="mikhthad T T" userId="683e133816a11654" providerId="LiveId" clId="{BC7CB9E0-9A94-43A6-9117-CB37EAF56DDC}" dt="2024-09-28T18:48:50.049" v="475" actId="478"/>
          <ac:spMkLst>
            <pc:docMk/>
            <pc:sldMk cId="2652258473" sldId="269"/>
            <ac:spMk id="15" creationId="{DBF21F25-8984-9C5C-9E1D-E00D5C98C303}"/>
          </ac:spMkLst>
        </pc:spChg>
        <pc:spChg chg="add del mod">
          <ac:chgData name="mikhthad T T" userId="683e133816a11654" providerId="LiveId" clId="{BC7CB9E0-9A94-43A6-9117-CB37EAF56DDC}" dt="2024-09-28T18:48:33.468" v="471" actId="478"/>
          <ac:spMkLst>
            <pc:docMk/>
            <pc:sldMk cId="2652258473" sldId="269"/>
            <ac:spMk id="17" creationId="{192897DB-3B4E-645A-D2B6-716C394EAC12}"/>
          </ac:spMkLst>
        </pc:spChg>
      </pc:sldChg>
      <pc:sldChg chg="addSp delSp modSp new del mod ord modTransition">
        <pc:chgData name="mikhthad T T" userId="683e133816a11654" providerId="LiveId" clId="{BC7CB9E0-9A94-43A6-9117-CB37EAF56DDC}" dt="2024-09-30T07:40:56.849" v="788" actId="2696"/>
        <pc:sldMkLst>
          <pc:docMk/>
          <pc:sldMk cId="1943943681" sldId="270"/>
        </pc:sldMkLst>
        <pc:spChg chg="del">
          <ac:chgData name="mikhthad T T" userId="683e133816a11654" providerId="LiveId" clId="{BC7CB9E0-9A94-43A6-9117-CB37EAF56DDC}" dt="2024-09-28T18:56:41.565" v="491" actId="478"/>
          <ac:spMkLst>
            <pc:docMk/>
            <pc:sldMk cId="1943943681" sldId="270"/>
            <ac:spMk id="2" creationId="{50CF728F-926A-36CC-356E-2BECE41B3C7E}"/>
          </ac:spMkLst>
        </pc:spChg>
        <pc:spChg chg="del">
          <ac:chgData name="mikhthad T T" userId="683e133816a11654" providerId="LiveId" clId="{BC7CB9E0-9A94-43A6-9117-CB37EAF56DDC}" dt="2024-09-28T19:00:12.152" v="492"/>
          <ac:spMkLst>
            <pc:docMk/>
            <pc:sldMk cId="1943943681" sldId="270"/>
            <ac:spMk id="3" creationId="{E8C76497-FA31-9F41-B0B0-F36D23259289}"/>
          </ac:spMkLst>
        </pc:spChg>
        <pc:spChg chg="add del mod">
          <ac:chgData name="mikhthad T T" userId="683e133816a11654" providerId="LiveId" clId="{BC7CB9E0-9A94-43A6-9117-CB37EAF56DDC}" dt="2024-09-28T19:03:25.140" v="502"/>
          <ac:spMkLst>
            <pc:docMk/>
            <pc:sldMk cId="1943943681" sldId="270"/>
            <ac:spMk id="4" creationId="{A112A0CA-BFC4-10D5-412F-8A57616FE7B8}"/>
          </ac:spMkLst>
        </pc:spChg>
        <pc:picChg chg="add del mod">
          <ac:chgData name="mikhthad T T" userId="683e133816a11654" providerId="LiveId" clId="{BC7CB9E0-9A94-43A6-9117-CB37EAF56DDC}" dt="2024-09-28T19:03:18.925" v="501" actId="478"/>
          <ac:picMkLst>
            <pc:docMk/>
            <pc:sldMk cId="1943943681" sldId="270"/>
            <ac:picMk id="1026" creationId="{C757F7A6-4A51-06DB-7D79-3ED26FD1D173}"/>
          </ac:picMkLst>
        </pc:picChg>
        <pc:picChg chg="add mod">
          <ac:chgData name="mikhthad T T" userId="683e133816a11654" providerId="LiveId" clId="{BC7CB9E0-9A94-43A6-9117-CB37EAF56DDC}" dt="2024-09-28T19:04:09.597" v="509" actId="14100"/>
          <ac:picMkLst>
            <pc:docMk/>
            <pc:sldMk cId="1943943681" sldId="270"/>
            <ac:picMk id="1028" creationId="{66F5854D-FF8F-25D6-1AB4-0B781D16D2F2}"/>
          </ac:picMkLst>
        </pc:picChg>
      </pc:sldChg>
      <pc:sldMasterChg chg="new mod addSldLayout">
        <pc:chgData name="mikhthad T T" userId="683e133816a11654" providerId="LiveId" clId="{BC7CB9E0-9A94-43A6-9117-CB37EAF56DDC}" dt="2024-09-28T18:51:22.569" v="487" actId="6013"/>
        <pc:sldMasterMkLst>
          <pc:docMk/>
          <pc:sldMasterMk cId="1073821146" sldId="2147483714"/>
        </pc:sldMasterMkLst>
        <pc:sldLayoutChg chg="new replId">
          <pc:chgData name="mikhthad T T" userId="683e133816a11654" providerId="LiveId" clId="{BC7CB9E0-9A94-43A6-9117-CB37EAF56DDC}" dt="2024-09-28T18:51:15.842" v="486" actId="6938"/>
          <pc:sldLayoutMkLst>
            <pc:docMk/>
            <pc:sldMasterMk cId="1073821146" sldId="2147483714"/>
            <pc:sldLayoutMk cId="2492806510" sldId="2147483715"/>
          </pc:sldLayoutMkLst>
        </pc:sldLayoutChg>
        <pc:sldLayoutChg chg="new replId">
          <pc:chgData name="mikhthad T T" userId="683e133816a11654" providerId="LiveId" clId="{BC7CB9E0-9A94-43A6-9117-CB37EAF56DDC}" dt="2024-09-28T18:51:15.842" v="486" actId="6938"/>
          <pc:sldLayoutMkLst>
            <pc:docMk/>
            <pc:sldMasterMk cId="1073821146" sldId="2147483714"/>
            <pc:sldLayoutMk cId="4139403744" sldId="2147483716"/>
          </pc:sldLayoutMkLst>
        </pc:sldLayoutChg>
        <pc:sldLayoutChg chg="new replId">
          <pc:chgData name="mikhthad T T" userId="683e133816a11654" providerId="LiveId" clId="{BC7CB9E0-9A94-43A6-9117-CB37EAF56DDC}" dt="2024-09-28T18:51:15.842" v="486" actId="6938"/>
          <pc:sldLayoutMkLst>
            <pc:docMk/>
            <pc:sldMasterMk cId="1073821146" sldId="2147483714"/>
            <pc:sldLayoutMk cId="3863282815" sldId="2147483717"/>
          </pc:sldLayoutMkLst>
        </pc:sldLayoutChg>
        <pc:sldLayoutChg chg="new replId">
          <pc:chgData name="mikhthad T T" userId="683e133816a11654" providerId="LiveId" clId="{BC7CB9E0-9A94-43A6-9117-CB37EAF56DDC}" dt="2024-09-28T18:51:15.842" v="486" actId="6938"/>
          <pc:sldLayoutMkLst>
            <pc:docMk/>
            <pc:sldMasterMk cId="1073821146" sldId="2147483714"/>
            <pc:sldLayoutMk cId="2627167184" sldId="2147483718"/>
          </pc:sldLayoutMkLst>
        </pc:sldLayoutChg>
        <pc:sldLayoutChg chg="new replId">
          <pc:chgData name="mikhthad T T" userId="683e133816a11654" providerId="LiveId" clId="{BC7CB9E0-9A94-43A6-9117-CB37EAF56DDC}" dt="2024-09-28T18:51:15.842" v="486" actId="6938"/>
          <pc:sldLayoutMkLst>
            <pc:docMk/>
            <pc:sldMasterMk cId="1073821146" sldId="2147483714"/>
            <pc:sldLayoutMk cId="2550042809" sldId="2147483719"/>
          </pc:sldLayoutMkLst>
        </pc:sldLayoutChg>
        <pc:sldLayoutChg chg="new replId">
          <pc:chgData name="mikhthad T T" userId="683e133816a11654" providerId="LiveId" clId="{BC7CB9E0-9A94-43A6-9117-CB37EAF56DDC}" dt="2024-09-28T18:51:15.842" v="486" actId="6938"/>
          <pc:sldLayoutMkLst>
            <pc:docMk/>
            <pc:sldMasterMk cId="1073821146" sldId="2147483714"/>
            <pc:sldLayoutMk cId="3834435310" sldId="2147483720"/>
          </pc:sldLayoutMkLst>
        </pc:sldLayoutChg>
        <pc:sldLayoutChg chg="new replId">
          <pc:chgData name="mikhthad T T" userId="683e133816a11654" providerId="LiveId" clId="{BC7CB9E0-9A94-43A6-9117-CB37EAF56DDC}" dt="2024-09-28T18:51:15.842" v="486" actId="6938"/>
          <pc:sldLayoutMkLst>
            <pc:docMk/>
            <pc:sldMasterMk cId="1073821146" sldId="2147483714"/>
            <pc:sldLayoutMk cId="1728850870" sldId="2147483721"/>
          </pc:sldLayoutMkLst>
        </pc:sldLayoutChg>
        <pc:sldLayoutChg chg="new replId">
          <pc:chgData name="mikhthad T T" userId="683e133816a11654" providerId="LiveId" clId="{BC7CB9E0-9A94-43A6-9117-CB37EAF56DDC}" dt="2024-09-28T18:51:15.842" v="486" actId="6938"/>
          <pc:sldLayoutMkLst>
            <pc:docMk/>
            <pc:sldMasterMk cId="1073821146" sldId="2147483714"/>
            <pc:sldLayoutMk cId="3096802611" sldId="2147483722"/>
          </pc:sldLayoutMkLst>
        </pc:sldLayoutChg>
        <pc:sldLayoutChg chg="new replId">
          <pc:chgData name="mikhthad T T" userId="683e133816a11654" providerId="LiveId" clId="{BC7CB9E0-9A94-43A6-9117-CB37EAF56DDC}" dt="2024-09-28T18:51:15.842" v="486" actId="6938"/>
          <pc:sldLayoutMkLst>
            <pc:docMk/>
            <pc:sldMasterMk cId="1073821146" sldId="2147483714"/>
            <pc:sldLayoutMk cId="627404075" sldId="2147483723"/>
          </pc:sldLayoutMkLst>
        </pc:sldLayoutChg>
        <pc:sldLayoutChg chg="new replId">
          <pc:chgData name="mikhthad T T" userId="683e133816a11654" providerId="LiveId" clId="{BC7CB9E0-9A94-43A6-9117-CB37EAF56DDC}" dt="2024-09-28T18:51:15.842" v="486" actId="6938"/>
          <pc:sldLayoutMkLst>
            <pc:docMk/>
            <pc:sldMasterMk cId="1073821146" sldId="2147483714"/>
            <pc:sldLayoutMk cId="3216847777" sldId="2147483724"/>
          </pc:sldLayoutMkLst>
        </pc:sldLayoutChg>
        <pc:sldLayoutChg chg="new replId">
          <pc:chgData name="mikhthad T T" userId="683e133816a11654" providerId="LiveId" clId="{BC7CB9E0-9A94-43A6-9117-CB37EAF56DDC}" dt="2024-09-28T18:51:15.842" v="486" actId="6938"/>
          <pc:sldLayoutMkLst>
            <pc:docMk/>
            <pc:sldMasterMk cId="1073821146" sldId="2147483714"/>
            <pc:sldLayoutMk cId="2846322586" sldId="214748372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5AAA748-8C46-4BA6-B5D1-87664238DA25}"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200934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AA748-8C46-4BA6-B5D1-87664238DA2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290719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AA748-8C46-4BA6-B5D1-87664238DA2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1377609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AA748-8C46-4BA6-B5D1-87664238DA2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3C75A-6258-4BE9-8DA2-0FE94775A49A}"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7029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AA748-8C46-4BA6-B5D1-87664238DA2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1634523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AAA748-8C46-4BA6-B5D1-87664238DA25}"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2824710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AAA748-8C46-4BA6-B5D1-87664238DA25}"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3327238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AA748-8C46-4BA6-B5D1-87664238DA2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556357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AA748-8C46-4BA6-B5D1-87664238DA2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384959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5AAA748-8C46-4BA6-B5D1-87664238DA25}"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35166748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AA748-8C46-4BA6-B5D1-87664238DA2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354370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AA748-8C46-4BA6-B5D1-87664238DA2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20957941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AAA748-8C46-4BA6-B5D1-87664238DA2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2398187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AAA748-8C46-4BA6-B5D1-87664238DA2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2357526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AAA748-8C46-4BA6-B5D1-87664238DA25}"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2947088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AAA748-8C46-4BA6-B5D1-87664238DA25}"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3125081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AAA748-8C46-4BA6-B5D1-87664238DA25}" type="datetimeFigureOut">
              <a:rPr lang="en-IN" smtClean="0"/>
              <a:t>30-09-2024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36290208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AA748-8C46-4BA6-B5D1-87664238DA2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1848279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AA748-8C46-4BA6-B5D1-87664238DA2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6230656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AA748-8C46-4BA6-B5D1-87664238DA2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3303603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AA748-8C46-4BA6-B5D1-87664238DA2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1531725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AA748-8C46-4BA6-B5D1-87664238DA2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3C75A-6258-4BE9-8DA2-0FE94775A49A}"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359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AAA748-8C46-4BA6-B5D1-87664238DA2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9015417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AA748-8C46-4BA6-B5D1-87664238DA2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16408721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AAA748-8C46-4BA6-B5D1-87664238DA25}"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13242425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AAA748-8C46-4BA6-B5D1-87664238DA25}"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17095393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AA748-8C46-4BA6-B5D1-87664238DA2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34795209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AA748-8C46-4BA6-B5D1-87664238DA2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13872771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BAD0-7A08-FC8B-0861-B464266093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47FA81-6750-E20C-9A2E-2027304430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4FF291-7179-D986-2E94-2A9BFB6585C4}"/>
              </a:ext>
            </a:extLst>
          </p:cNvPr>
          <p:cNvSpPr>
            <a:spLocks noGrp="1"/>
          </p:cNvSpPr>
          <p:nvPr>
            <p:ph type="dt" sz="half" idx="10"/>
          </p:nvPr>
        </p:nvSpPr>
        <p:spPr/>
        <p:txBody>
          <a:bodyPr/>
          <a:lstStyle/>
          <a:p>
            <a:fld id="{4A6BC063-3FCE-46D5-8EF7-DEFD24A94909}" type="datetimeFigureOut">
              <a:rPr lang="en-IN" smtClean="0"/>
              <a:t>30-09-2024</a:t>
            </a:fld>
            <a:endParaRPr lang="en-IN"/>
          </a:p>
        </p:txBody>
      </p:sp>
      <p:sp>
        <p:nvSpPr>
          <p:cNvPr id="5" name="Footer Placeholder 4">
            <a:extLst>
              <a:ext uri="{FF2B5EF4-FFF2-40B4-BE49-F238E27FC236}">
                <a16:creationId xmlns:a16="http://schemas.microsoft.com/office/drawing/2014/main" id="{28238E3E-EA7B-F340-7514-E7ADFA1F7D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0C3D1F-E8E6-C4C2-8307-2E237DD42A72}"/>
              </a:ext>
            </a:extLst>
          </p:cNvPr>
          <p:cNvSpPr>
            <a:spLocks noGrp="1"/>
          </p:cNvSpPr>
          <p:nvPr>
            <p:ph type="sldNum" sz="quarter" idx="12"/>
          </p:nvPr>
        </p:nvSpPr>
        <p:spPr/>
        <p:txBody>
          <a:bodyPr/>
          <a:lstStyle/>
          <a:p>
            <a:fld id="{A450114C-6313-4381-92C6-43470D508EB0}" type="slidenum">
              <a:rPr lang="en-IN" smtClean="0"/>
              <a:t>‹#›</a:t>
            </a:fld>
            <a:endParaRPr lang="en-IN"/>
          </a:p>
        </p:txBody>
      </p:sp>
    </p:spTree>
    <p:extLst>
      <p:ext uri="{BB962C8B-B14F-4D97-AF65-F5344CB8AC3E}">
        <p14:creationId xmlns:p14="http://schemas.microsoft.com/office/powerpoint/2010/main" val="24928065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D874-FEC3-8DE3-4F78-71D6D8C69F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CCD630-C346-E657-E8EB-77D802B1B5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7C628E-6760-35F3-43A4-52BEF1B55926}"/>
              </a:ext>
            </a:extLst>
          </p:cNvPr>
          <p:cNvSpPr>
            <a:spLocks noGrp="1"/>
          </p:cNvSpPr>
          <p:nvPr>
            <p:ph type="dt" sz="half" idx="10"/>
          </p:nvPr>
        </p:nvSpPr>
        <p:spPr/>
        <p:txBody>
          <a:bodyPr/>
          <a:lstStyle/>
          <a:p>
            <a:fld id="{4A6BC063-3FCE-46D5-8EF7-DEFD24A94909}" type="datetimeFigureOut">
              <a:rPr lang="en-IN" smtClean="0"/>
              <a:t>30-09-2024</a:t>
            </a:fld>
            <a:endParaRPr lang="en-IN"/>
          </a:p>
        </p:txBody>
      </p:sp>
      <p:sp>
        <p:nvSpPr>
          <p:cNvPr id="5" name="Footer Placeholder 4">
            <a:extLst>
              <a:ext uri="{FF2B5EF4-FFF2-40B4-BE49-F238E27FC236}">
                <a16:creationId xmlns:a16="http://schemas.microsoft.com/office/drawing/2014/main" id="{0A88C670-0D4F-5B87-82AE-FCDF5EDFBB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6F930D-5068-0B6A-2091-DA116667943C}"/>
              </a:ext>
            </a:extLst>
          </p:cNvPr>
          <p:cNvSpPr>
            <a:spLocks noGrp="1"/>
          </p:cNvSpPr>
          <p:nvPr>
            <p:ph type="sldNum" sz="quarter" idx="12"/>
          </p:nvPr>
        </p:nvSpPr>
        <p:spPr/>
        <p:txBody>
          <a:bodyPr/>
          <a:lstStyle/>
          <a:p>
            <a:fld id="{A450114C-6313-4381-92C6-43470D508EB0}" type="slidenum">
              <a:rPr lang="en-IN" smtClean="0"/>
              <a:t>‹#›</a:t>
            </a:fld>
            <a:endParaRPr lang="en-IN"/>
          </a:p>
        </p:txBody>
      </p:sp>
    </p:spTree>
    <p:extLst>
      <p:ext uri="{BB962C8B-B14F-4D97-AF65-F5344CB8AC3E}">
        <p14:creationId xmlns:p14="http://schemas.microsoft.com/office/powerpoint/2010/main" val="41394037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4DAC-295F-66C2-8245-C3EEC1C503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C0E4C3-E738-066D-2947-5BF1B57F9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00060-03E9-5DDA-2683-A55FBE0C597A}"/>
              </a:ext>
            </a:extLst>
          </p:cNvPr>
          <p:cNvSpPr>
            <a:spLocks noGrp="1"/>
          </p:cNvSpPr>
          <p:nvPr>
            <p:ph type="dt" sz="half" idx="10"/>
          </p:nvPr>
        </p:nvSpPr>
        <p:spPr/>
        <p:txBody>
          <a:bodyPr/>
          <a:lstStyle/>
          <a:p>
            <a:fld id="{4A6BC063-3FCE-46D5-8EF7-DEFD24A94909}" type="datetimeFigureOut">
              <a:rPr lang="en-IN" smtClean="0"/>
              <a:t>30-09-2024</a:t>
            </a:fld>
            <a:endParaRPr lang="en-IN"/>
          </a:p>
        </p:txBody>
      </p:sp>
      <p:sp>
        <p:nvSpPr>
          <p:cNvPr id="5" name="Footer Placeholder 4">
            <a:extLst>
              <a:ext uri="{FF2B5EF4-FFF2-40B4-BE49-F238E27FC236}">
                <a16:creationId xmlns:a16="http://schemas.microsoft.com/office/drawing/2014/main" id="{E7310BA4-5F8B-2A3C-C7E6-7117001F2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2E3D2F-064C-DA06-D7AF-33E7026F47A2}"/>
              </a:ext>
            </a:extLst>
          </p:cNvPr>
          <p:cNvSpPr>
            <a:spLocks noGrp="1"/>
          </p:cNvSpPr>
          <p:nvPr>
            <p:ph type="sldNum" sz="quarter" idx="12"/>
          </p:nvPr>
        </p:nvSpPr>
        <p:spPr/>
        <p:txBody>
          <a:bodyPr/>
          <a:lstStyle/>
          <a:p>
            <a:fld id="{A450114C-6313-4381-92C6-43470D508EB0}" type="slidenum">
              <a:rPr lang="en-IN" smtClean="0"/>
              <a:t>‹#›</a:t>
            </a:fld>
            <a:endParaRPr lang="en-IN"/>
          </a:p>
        </p:txBody>
      </p:sp>
    </p:spTree>
    <p:extLst>
      <p:ext uri="{BB962C8B-B14F-4D97-AF65-F5344CB8AC3E}">
        <p14:creationId xmlns:p14="http://schemas.microsoft.com/office/powerpoint/2010/main" val="38632828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9AFF-0AC2-BA13-F1FC-2C3F6D2ADF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3620AE-905D-BEEF-4B40-185400AF0B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7CFB68-9856-B134-7A51-0FA159F23A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C0D2F1-C26C-B3AD-A25F-C3BEBE6AABC1}"/>
              </a:ext>
            </a:extLst>
          </p:cNvPr>
          <p:cNvSpPr>
            <a:spLocks noGrp="1"/>
          </p:cNvSpPr>
          <p:nvPr>
            <p:ph type="dt" sz="half" idx="10"/>
          </p:nvPr>
        </p:nvSpPr>
        <p:spPr/>
        <p:txBody>
          <a:bodyPr/>
          <a:lstStyle/>
          <a:p>
            <a:fld id="{4A6BC063-3FCE-46D5-8EF7-DEFD24A94909}" type="datetimeFigureOut">
              <a:rPr lang="en-IN" smtClean="0"/>
              <a:t>30-09-2024</a:t>
            </a:fld>
            <a:endParaRPr lang="en-IN"/>
          </a:p>
        </p:txBody>
      </p:sp>
      <p:sp>
        <p:nvSpPr>
          <p:cNvPr id="6" name="Footer Placeholder 5">
            <a:extLst>
              <a:ext uri="{FF2B5EF4-FFF2-40B4-BE49-F238E27FC236}">
                <a16:creationId xmlns:a16="http://schemas.microsoft.com/office/drawing/2014/main" id="{C8986D07-7A79-FADA-42F7-593D83C1DE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73164F-1CDD-6BE9-7550-B94C73FE8555}"/>
              </a:ext>
            </a:extLst>
          </p:cNvPr>
          <p:cNvSpPr>
            <a:spLocks noGrp="1"/>
          </p:cNvSpPr>
          <p:nvPr>
            <p:ph type="sldNum" sz="quarter" idx="12"/>
          </p:nvPr>
        </p:nvSpPr>
        <p:spPr/>
        <p:txBody>
          <a:bodyPr/>
          <a:lstStyle/>
          <a:p>
            <a:fld id="{A450114C-6313-4381-92C6-43470D508EB0}" type="slidenum">
              <a:rPr lang="en-IN" smtClean="0"/>
              <a:t>‹#›</a:t>
            </a:fld>
            <a:endParaRPr lang="en-IN"/>
          </a:p>
        </p:txBody>
      </p:sp>
    </p:spTree>
    <p:extLst>
      <p:ext uri="{BB962C8B-B14F-4D97-AF65-F5344CB8AC3E}">
        <p14:creationId xmlns:p14="http://schemas.microsoft.com/office/powerpoint/2010/main" val="26271671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ED9F-A3A4-F970-E549-9DE358F3B5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DB7F35-132D-E84F-9F3F-AC72FBFDAA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566D3-6D5B-BE6F-A3E8-7663B43792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1D70BF-AB05-6E15-20AA-287C4737B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D1E0BB-16CE-4FEF-E7FC-F4A6CBF59A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616544-D0FB-5454-CBD6-05C2FDEA32DA}"/>
              </a:ext>
            </a:extLst>
          </p:cNvPr>
          <p:cNvSpPr>
            <a:spLocks noGrp="1"/>
          </p:cNvSpPr>
          <p:nvPr>
            <p:ph type="dt" sz="half" idx="10"/>
          </p:nvPr>
        </p:nvSpPr>
        <p:spPr/>
        <p:txBody>
          <a:bodyPr/>
          <a:lstStyle/>
          <a:p>
            <a:fld id="{4A6BC063-3FCE-46D5-8EF7-DEFD24A94909}" type="datetimeFigureOut">
              <a:rPr lang="en-IN" smtClean="0"/>
              <a:t>30-09-2024</a:t>
            </a:fld>
            <a:endParaRPr lang="en-IN"/>
          </a:p>
        </p:txBody>
      </p:sp>
      <p:sp>
        <p:nvSpPr>
          <p:cNvPr id="8" name="Footer Placeholder 7">
            <a:extLst>
              <a:ext uri="{FF2B5EF4-FFF2-40B4-BE49-F238E27FC236}">
                <a16:creationId xmlns:a16="http://schemas.microsoft.com/office/drawing/2014/main" id="{CCFDAADD-35EF-2959-8470-661A398E66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CD03A4-1197-115A-76D0-F1ADB7F3AFB7}"/>
              </a:ext>
            </a:extLst>
          </p:cNvPr>
          <p:cNvSpPr>
            <a:spLocks noGrp="1"/>
          </p:cNvSpPr>
          <p:nvPr>
            <p:ph type="sldNum" sz="quarter" idx="12"/>
          </p:nvPr>
        </p:nvSpPr>
        <p:spPr/>
        <p:txBody>
          <a:bodyPr/>
          <a:lstStyle/>
          <a:p>
            <a:fld id="{A450114C-6313-4381-92C6-43470D508EB0}" type="slidenum">
              <a:rPr lang="en-IN" smtClean="0"/>
              <a:t>‹#›</a:t>
            </a:fld>
            <a:endParaRPr lang="en-IN"/>
          </a:p>
        </p:txBody>
      </p:sp>
    </p:spTree>
    <p:extLst>
      <p:ext uri="{BB962C8B-B14F-4D97-AF65-F5344CB8AC3E}">
        <p14:creationId xmlns:p14="http://schemas.microsoft.com/office/powerpoint/2010/main" val="2550042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AAA748-8C46-4BA6-B5D1-87664238DA2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31804795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1ED7-B40C-9ACC-4321-26597F76A4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39EACE-EF30-79A5-3EB0-947856ED2928}"/>
              </a:ext>
            </a:extLst>
          </p:cNvPr>
          <p:cNvSpPr>
            <a:spLocks noGrp="1"/>
          </p:cNvSpPr>
          <p:nvPr>
            <p:ph type="dt" sz="half" idx="10"/>
          </p:nvPr>
        </p:nvSpPr>
        <p:spPr/>
        <p:txBody>
          <a:bodyPr/>
          <a:lstStyle/>
          <a:p>
            <a:fld id="{4A6BC063-3FCE-46D5-8EF7-DEFD24A94909}" type="datetimeFigureOut">
              <a:rPr lang="en-IN" smtClean="0"/>
              <a:t>30-09-2024</a:t>
            </a:fld>
            <a:endParaRPr lang="en-IN"/>
          </a:p>
        </p:txBody>
      </p:sp>
      <p:sp>
        <p:nvSpPr>
          <p:cNvPr id="4" name="Footer Placeholder 3">
            <a:extLst>
              <a:ext uri="{FF2B5EF4-FFF2-40B4-BE49-F238E27FC236}">
                <a16:creationId xmlns:a16="http://schemas.microsoft.com/office/drawing/2014/main" id="{955FC79F-2ABB-9ACC-BB03-1439512A14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3258E8-CDF5-FB81-0951-7CFFC09C99D2}"/>
              </a:ext>
            </a:extLst>
          </p:cNvPr>
          <p:cNvSpPr>
            <a:spLocks noGrp="1"/>
          </p:cNvSpPr>
          <p:nvPr>
            <p:ph type="sldNum" sz="quarter" idx="12"/>
          </p:nvPr>
        </p:nvSpPr>
        <p:spPr/>
        <p:txBody>
          <a:bodyPr/>
          <a:lstStyle/>
          <a:p>
            <a:fld id="{A450114C-6313-4381-92C6-43470D508EB0}" type="slidenum">
              <a:rPr lang="en-IN" smtClean="0"/>
              <a:t>‹#›</a:t>
            </a:fld>
            <a:endParaRPr lang="en-IN"/>
          </a:p>
        </p:txBody>
      </p:sp>
    </p:spTree>
    <p:extLst>
      <p:ext uri="{BB962C8B-B14F-4D97-AF65-F5344CB8AC3E}">
        <p14:creationId xmlns:p14="http://schemas.microsoft.com/office/powerpoint/2010/main" val="38344353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4EA7A6-4B37-72D8-CE09-50875BFBDBDF}"/>
              </a:ext>
            </a:extLst>
          </p:cNvPr>
          <p:cNvSpPr>
            <a:spLocks noGrp="1"/>
          </p:cNvSpPr>
          <p:nvPr>
            <p:ph type="dt" sz="half" idx="10"/>
          </p:nvPr>
        </p:nvSpPr>
        <p:spPr/>
        <p:txBody>
          <a:bodyPr/>
          <a:lstStyle/>
          <a:p>
            <a:fld id="{4A6BC063-3FCE-46D5-8EF7-DEFD24A94909}" type="datetimeFigureOut">
              <a:rPr lang="en-IN" smtClean="0"/>
              <a:t>30-09-2024</a:t>
            </a:fld>
            <a:endParaRPr lang="en-IN"/>
          </a:p>
        </p:txBody>
      </p:sp>
      <p:sp>
        <p:nvSpPr>
          <p:cNvPr id="3" name="Footer Placeholder 2">
            <a:extLst>
              <a:ext uri="{FF2B5EF4-FFF2-40B4-BE49-F238E27FC236}">
                <a16:creationId xmlns:a16="http://schemas.microsoft.com/office/drawing/2014/main" id="{DEFB69CB-58F8-ACA3-A2C5-78D7F822BA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86A159-2DF0-A069-E1DA-48FA8FF55E76}"/>
              </a:ext>
            </a:extLst>
          </p:cNvPr>
          <p:cNvSpPr>
            <a:spLocks noGrp="1"/>
          </p:cNvSpPr>
          <p:nvPr>
            <p:ph type="sldNum" sz="quarter" idx="12"/>
          </p:nvPr>
        </p:nvSpPr>
        <p:spPr/>
        <p:txBody>
          <a:bodyPr/>
          <a:lstStyle/>
          <a:p>
            <a:fld id="{A450114C-6313-4381-92C6-43470D508EB0}" type="slidenum">
              <a:rPr lang="en-IN" smtClean="0"/>
              <a:t>‹#›</a:t>
            </a:fld>
            <a:endParaRPr lang="en-IN"/>
          </a:p>
        </p:txBody>
      </p:sp>
    </p:spTree>
    <p:extLst>
      <p:ext uri="{BB962C8B-B14F-4D97-AF65-F5344CB8AC3E}">
        <p14:creationId xmlns:p14="http://schemas.microsoft.com/office/powerpoint/2010/main" val="17288508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4732-84F3-ACD9-AEA7-68CB0A885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4DDA04-54EC-75FA-386C-D7CD75D12A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1D3E5C-31C7-3D55-726F-4A4B2F4F1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6A820-C4B6-3CEB-08DD-9177CB103992}"/>
              </a:ext>
            </a:extLst>
          </p:cNvPr>
          <p:cNvSpPr>
            <a:spLocks noGrp="1"/>
          </p:cNvSpPr>
          <p:nvPr>
            <p:ph type="dt" sz="half" idx="10"/>
          </p:nvPr>
        </p:nvSpPr>
        <p:spPr/>
        <p:txBody>
          <a:bodyPr/>
          <a:lstStyle/>
          <a:p>
            <a:fld id="{4A6BC063-3FCE-46D5-8EF7-DEFD24A94909}" type="datetimeFigureOut">
              <a:rPr lang="en-IN" smtClean="0"/>
              <a:t>30-09-2024</a:t>
            </a:fld>
            <a:endParaRPr lang="en-IN"/>
          </a:p>
        </p:txBody>
      </p:sp>
      <p:sp>
        <p:nvSpPr>
          <p:cNvPr id="6" name="Footer Placeholder 5">
            <a:extLst>
              <a:ext uri="{FF2B5EF4-FFF2-40B4-BE49-F238E27FC236}">
                <a16:creationId xmlns:a16="http://schemas.microsoft.com/office/drawing/2014/main" id="{A293F29E-2FE9-A933-AA6F-31D8F7B364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6BBCA7-1380-0549-39F3-A1ADD3223834}"/>
              </a:ext>
            </a:extLst>
          </p:cNvPr>
          <p:cNvSpPr>
            <a:spLocks noGrp="1"/>
          </p:cNvSpPr>
          <p:nvPr>
            <p:ph type="sldNum" sz="quarter" idx="12"/>
          </p:nvPr>
        </p:nvSpPr>
        <p:spPr/>
        <p:txBody>
          <a:bodyPr/>
          <a:lstStyle/>
          <a:p>
            <a:fld id="{A450114C-6313-4381-92C6-43470D508EB0}" type="slidenum">
              <a:rPr lang="en-IN" smtClean="0"/>
              <a:t>‹#›</a:t>
            </a:fld>
            <a:endParaRPr lang="en-IN"/>
          </a:p>
        </p:txBody>
      </p:sp>
    </p:spTree>
    <p:extLst>
      <p:ext uri="{BB962C8B-B14F-4D97-AF65-F5344CB8AC3E}">
        <p14:creationId xmlns:p14="http://schemas.microsoft.com/office/powerpoint/2010/main" val="30968026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4BF9-52F7-9626-E9D4-22C013C9A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DF89F8-AD7A-425B-D576-1B0AE2437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1A1340-865B-BB03-1049-5B2E627840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F81382-A286-53F9-CB00-ACEACB5E5672}"/>
              </a:ext>
            </a:extLst>
          </p:cNvPr>
          <p:cNvSpPr>
            <a:spLocks noGrp="1"/>
          </p:cNvSpPr>
          <p:nvPr>
            <p:ph type="dt" sz="half" idx="10"/>
          </p:nvPr>
        </p:nvSpPr>
        <p:spPr/>
        <p:txBody>
          <a:bodyPr/>
          <a:lstStyle/>
          <a:p>
            <a:fld id="{4A6BC063-3FCE-46D5-8EF7-DEFD24A94909}" type="datetimeFigureOut">
              <a:rPr lang="en-IN" smtClean="0"/>
              <a:t>30-09-2024</a:t>
            </a:fld>
            <a:endParaRPr lang="en-IN"/>
          </a:p>
        </p:txBody>
      </p:sp>
      <p:sp>
        <p:nvSpPr>
          <p:cNvPr id="6" name="Footer Placeholder 5">
            <a:extLst>
              <a:ext uri="{FF2B5EF4-FFF2-40B4-BE49-F238E27FC236}">
                <a16:creationId xmlns:a16="http://schemas.microsoft.com/office/drawing/2014/main" id="{FAA713F2-FA58-48A1-F5E6-EF64903CEF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098BAA-417B-1E5D-08A2-FECC539E864A}"/>
              </a:ext>
            </a:extLst>
          </p:cNvPr>
          <p:cNvSpPr>
            <a:spLocks noGrp="1"/>
          </p:cNvSpPr>
          <p:nvPr>
            <p:ph type="sldNum" sz="quarter" idx="12"/>
          </p:nvPr>
        </p:nvSpPr>
        <p:spPr/>
        <p:txBody>
          <a:bodyPr/>
          <a:lstStyle/>
          <a:p>
            <a:fld id="{A450114C-6313-4381-92C6-43470D508EB0}" type="slidenum">
              <a:rPr lang="en-IN" smtClean="0"/>
              <a:t>‹#›</a:t>
            </a:fld>
            <a:endParaRPr lang="en-IN"/>
          </a:p>
        </p:txBody>
      </p:sp>
    </p:spTree>
    <p:extLst>
      <p:ext uri="{BB962C8B-B14F-4D97-AF65-F5344CB8AC3E}">
        <p14:creationId xmlns:p14="http://schemas.microsoft.com/office/powerpoint/2010/main" val="6274040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0F69-DE15-D5C7-785D-16E9C91AF4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2DC2DA-5E37-F2FF-EEFB-AB9280C6CC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9C316-ECF1-C32A-1806-CD9F44232AB3}"/>
              </a:ext>
            </a:extLst>
          </p:cNvPr>
          <p:cNvSpPr>
            <a:spLocks noGrp="1"/>
          </p:cNvSpPr>
          <p:nvPr>
            <p:ph type="dt" sz="half" idx="10"/>
          </p:nvPr>
        </p:nvSpPr>
        <p:spPr/>
        <p:txBody>
          <a:bodyPr/>
          <a:lstStyle/>
          <a:p>
            <a:fld id="{4A6BC063-3FCE-46D5-8EF7-DEFD24A94909}" type="datetimeFigureOut">
              <a:rPr lang="en-IN" smtClean="0"/>
              <a:t>30-09-2024</a:t>
            </a:fld>
            <a:endParaRPr lang="en-IN"/>
          </a:p>
        </p:txBody>
      </p:sp>
      <p:sp>
        <p:nvSpPr>
          <p:cNvPr id="5" name="Footer Placeholder 4">
            <a:extLst>
              <a:ext uri="{FF2B5EF4-FFF2-40B4-BE49-F238E27FC236}">
                <a16:creationId xmlns:a16="http://schemas.microsoft.com/office/drawing/2014/main" id="{1585A589-DB59-3C67-17A5-4031284944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CE4318-5DE0-5F74-1B7A-15D001B0D888}"/>
              </a:ext>
            </a:extLst>
          </p:cNvPr>
          <p:cNvSpPr>
            <a:spLocks noGrp="1"/>
          </p:cNvSpPr>
          <p:nvPr>
            <p:ph type="sldNum" sz="quarter" idx="12"/>
          </p:nvPr>
        </p:nvSpPr>
        <p:spPr/>
        <p:txBody>
          <a:bodyPr/>
          <a:lstStyle/>
          <a:p>
            <a:fld id="{A450114C-6313-4381-92C6-43470D508EB0}" type="slidenum">
              <a:rPr lang="en-IN" smtClean="0"/>
              <a:t>‹#›</a:t>
            </a:fld>
            <a:endParaRPr lang="en-IN"/>
          </a:p>
        </p:txBody>
      </p:sp>
    </p:spTree>
    <p:extLst>
      <p:ext uri="{BB962C8B-B14F-4D97-AF65-F5344CB8AC3E}">
        <p14:creationId xmlns:p14="http://schemas.microsoft.com/office/powerpoint/2010/main" val="32168477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7A10B1-080E-B306-4259-AA50147545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E1A43B-047A-132D-4FF6-97D5A3DEB7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66F46C-B5DD-911C-D4E1-646BE8C26621}"/>
              </a:ext>
            </a:extLst>
          </p:cNvPr>
          <p:cNvSpPr>
            <a:spLocks noGrp="1"/>
          </p:cNvSpPr>
          <p:nvPr>
            <p:ph type="dt" sz="half" idx="10"/>
          </p:nvPr>
        </p:nvSpPr>
        <p:spPr/>
        <p:txBody>
          <a:bodyPr/>
          <a:lstStyle/>
          <a:p>
            <a:fld id="{4A6BC063-3FCE-46D5-8EF7-DEFD24A94909}" type="datetimeFigureOut">
              <a:rPr lang="en-IN" smtClean="0"/>
              <a:t>30-09-2024</a:t>
            </a:fld>
            <a:endParaRPr lang="en-IN"/>
          </a:p>
        </p:txBody>
      </p:sp>
      <p:sp>
        <p:nvSpPr>
          <p:cNvPr id="5" name="Footer Placeholder 4">
            <a:extLst>
              <a:ext uri="{FF2B5EF4-FFF2-40B4-BE49-F238E27FC236}">
                <a16:creationId xmlns:a16="http://schemas.microsoft.com/office/drawing/2014/main" id="{75BDDE1C-9926-4BF1-94B1-C4C1F13B63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238E6-543A-301E-D29F-CFADFCAFF1E0}"/>
              </a:ext>
            </a:extLst>
          </p:cNvPr>
          <p:cNvSpPr>
            <a:spLocks noGrp="1"/>
          </p:cNvSpPr>
          <p:nvPr>
            <p:ph type="sldNum" sz="quarter" idx="12"/>
          </p:nvPr>
        </p:nvSpPr>
        <p:spPr/>
        <p:txBody>
          <a:bodyPr/>
          <a:lstStyle/>
          <a:p>
            <a:fld id="{A450114C-6313-4381-92C6-43470D508EB0}" type="slidenum">
              <a:rPr lang="en-IN" smtClean="0"/>
              <a:t>‹#›</a:t>
            </a:fld>
            <a:endParaRPr lang="en-IN"/>
          </a:p>
        </p:txBody>
      </p:sp>
    </p:spTree>
    <p:extLst>
      <p:ext uri="{BB962C8B-B14F-4D97-AF65-F5344CB8AC3E}">
        <p14:creationId xmlns:p14="http://schemas.microsoft.com/office/powerpoint/2010/main" val="2846322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AAA748-8C46-4BA6-B5D1-87664238DA25}"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3040120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AAA748-8C46-4BA6-B5D1-87664238DA25}"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413987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AAA748-8C46-4BA6-B5D1-87664238DA25}" type="datetimeFigureOut">
              <a:rPr lang="en-IN" smtClean="0"/>
              <a:t>30-09-2024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3915345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AA748-8C46-4BA6-B5D1-87664238DA2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3378492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AA748-8C46-4BA6-B5D1-87664238DA2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3C75A-6258-4BE9-8DA2-0FE94775A49A}" type="slidenum">
              <a:rPr lang="en-IN" smtClean="0"/>
              <a:t>‹#›</a:t>
            </a:fld>
            <a:endParaRPr lang="en-IN"/>
          </a:p>
        </p:txBody>
      </p:sp>
    </p:spTree>
    <p:extLst>
      <p:ext uri="{BB962C8B-B14F-4D97-AF65-F5344CB8AC3E}">
        <p14:creationId xmlns:p14="http://schemas.microsoft.com/office/powerpoint/2010/main" val="276685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AAA748-8C46-4BA6-B5D1-87664238DA25}" type="datetimeFigureOut">
              <a:rPr lang="en-IN" smtClean="0"/>
              <a:t>30-09-2024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0C3C75A-6258-4BE9-8DA2-0FE94775A49A}" type="slidenum">
              <a:rPr lang="en-IN" smtClean="0"/>
              <a:t>‹#›</a:t>
            </a:fld>
            <a:endParaRPr lang="en-IN"/>
          </a:p>
        </p:txBody>
      </p:sp>
    </p:spTree>
    <p:extLst>
      <p:ext uri="{BB962C8B-B14F-4D97-AF65-F5344CB8AC3E}">
        <p14:creationId xmlns:p14="http://schemas.microsoft.com/office/powerpoint/2010/main" val="196877304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AAA748-8C46-4BA6-B5D1-87664238DA25}" type="datetimeFigureOut">
              <a:rPr lang="en-IN" smtClean="0"/>
              <a:t>30-09-2024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0C3C75A-6258-4BE9-8DA2-0FE94775A49A}" type="slidenum">
              <a:rPr lang="en-IN" smtClean="0"/>
              <a:t>‹#›</a:t>
            </a:fld>
            <a:endParaRPr lang="en-IN"/>
          </a:p>
        </p:txBody>
      </p:sp>
    </p:spTree>
    <p:extLst>
      <p:ext uri="{BB962C8B-B14F-4D97-AF65-F5344CB8AC3E}">
        <p14:creationId xmlns:p14="http://schemas.microsoft.com/office/powerpoint/2010/main" val="407521593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DA920-2B51-C308-0769-77B45FB73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D10FCC-BE4F-216B-3B80-3BF65E96C3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D2D29E-FA6E-E87D-208A-ED5DCCD9F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BC063-3FCE-46D5-8EF7-DEFD24A94909}" type="datetimeFigureOut">
              <a:rPr lang="en-IN" smtClean="0"/>
              <a:t>30-09-2024</a:t>
            </a:fld>
            <a:endParaRPr lang="en-IN"/>
          </a:p>
        </p:txBody>
      </p:sp>
      <p:sp>
        <p:nvSpPr>
          <p:cNvPr id="5" name="Footer Placeholder 4">
            <a:extLst>
              <a:ext uri="{FF2B5EF4-FFF2-40B4-BE49-F238E27FC236}">
                <a16:creationId xmlns:a16="http://schemas.microsoft.com/office/drawing/2014/main" id="{68B67B01-3E1F-1C51-9264-BF1191530B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20C691-6708-3E9D-D4F9-50B6B3D185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0114C-6313-4381-92C6-43470D508EB0}" type="slidenum">
              <a:rPr lang="en-IN" smtClean="0"/>
              <a:t>‹#›</a:t>
            </a:fld>
            <a:endParaRPr lang="en-IN"/>
          </a:p>
        </p:txBody>
      </p:sp>
    </p:spTree>
    <p:extLst>
      <p:ext uri="{BB962C8B-B14F-4D97-AF65-F5344CB8AC3E}">
        <p14:creationId xmlns:p14="http://schemas.microsoft.com/office/powerpoint/2010/main" val="107382114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77C5-54E2-67D1-4725-10E25FCC7BC1}"/>
              </a:ext>
            </a:extLst>
          </p:cNvPr>
          <p:cNvSpPr>
            <a:spLocks noGrp="1"/>
          </p:cNvSpPr>
          <p:nvPr>
            <p:ph type="ctrTitle"/>
          </p:nvPr>
        </p:nvSpPr>
        <p:spPr>
          <a:xfrm>
            <a:off x="-1" y="2745907"/>
            <a:ext cx="12064181" cy="1641490"/>
          </a:xfrm>
        </p:spPr>
        <p:txBody>
          <a:bodyPr>
            <a:normAutofit/>
          </a:bodyPr>
          <a:lstStyle/>
          <a:p>
            <a:pPr algn="ctr"/>
            <a:r>
              <a:rPr lang="en-US" sz="8800" dirty="0">
                <a:solidFill>
                  <a:schemeClr val="bg1"/>
                </a:solidFill>
                <a:latin typeface="Arial Black" panose="020B0A04020102020204" pitchFamily="34" charset="0"/>
              </a:rPr>
              <a:t>Super Market Sales</a:t>
            </a:r>
            <a:endParaRPr lang="en-IN" sz="8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9313751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29A9EE-6EFD-C3E9-18A1-BF1FA80BEAF0}"/>
              </a:ext>
            </a:extLst>
          </p:cNvPr>
          <p:cNvSpPr txBox="1"/>
          <p:nvPr/>
        </p:nvSpPr>
        <p:spPr>
          <a:xfrm>
            <a:off x="721895" y="335845"/>
            <a:ext cx="10748209" cy="6186309"/>
          </a:xfrm>
          <a:prstGeom prst="rect">
            <a:avLst/>
          </a:prstGeom>
          <a:noFill/>
        </p:spPr>
        <p:txBody>
          <a:bodyPr wrap="square">
            <a:spAutoFit/>
          </a:bodyPr>
          <a:lstStyle/>
          <a:p>
            <a:pPr algn="ctr"/>
            <a:r>
              <a:rPr lang="en-IN" sz="3600" b="1" u="sng" dirty="0">
                <a:solidFill>
                  <a:schemeClr val="accent1"/>
                </a:solidFill>
                <a:latin typeface="Arial Black" panose="020B0A04020102020204" pitchFamily="34" charset="0"/>
              </a:rPr>
              <a:t>Recommendations for Improvement</a:t>
            </a:r>
          </a:p>
          <a:p>
            <a:r>
              <a:rPr lang="en-IN" sz="3600" dirty="0">
                <a:solidFill>
                  <a:schemeClr val="bg1">
                    <a:lumMod val="95000"/>
                    <a:lumOff val="5000"/>
                  </a:schemeClr>
                </a:solidFill>
              </a:rPr>
              <a:t>* Customer Loyalty Programs: If "Member" customers contribute more to revenue, further investments in loyalty programs could be considered to increase repeat purchases.</a:t>
            </a:r>
          </a:p>
          <a:p>
            <a:r>
              <a:rPr lang="en-IN" sz="3600" dirty="0">
                <a:solidFill>
                  <a:schemeClr val="bg1">
                    <a:lumMod val="95000"/>
                    <a:lumOff val="5000"/>
                  </a:schemeClr>
                </a:solidFill>
              </a:rPr>
              <a:t>* Targeted Marketing: Based on product line popularity, you can recommend specific promotional campaigns or discounts to boost underperforming categories.</a:t>
            </a:r>
          </a:p>
          <a:p>
            <a:r>
              <a:rPr lang="en-IN" sz="3600" dirty="0">
                <a:solidFill>
                  <a:schemeClr val="bg1">
                    <a:lumMod val="95000"/>
                    <a:lumOff val="5000"/>
                  </a:schemeClr>
                </a:solidFill>
              </a:rPr>
              <a:t>* Optimizing Payment Methods: If a specific payment method like </a:t>
            </a:r>
            <a:r>
              <a:rPr lang="en-IN" sz="3600" dirty="0" err="1">
                <a:solidFill>
                  <a:schemeClr val="bg1">
                    <a:lumMod val="95000"/>
                    <a:lumOff val="5000"/>
                  </a:schemeClr>
                </a:solidFill>
              </a:rPr>
              <a:t>Ewallet</a:t>
            </a:r>
            <a:r>
              <a:rPr lang="en-IN" sz="3600" dirty="0">
                <a:solidFill>
                  <a:schemeClr val="bg1">
                    <a:lumMod val="95000"/>
                    <a:lumOff val="5000"/>
                  </a:schemeClr>
                </a:solidFill>
              </a:rPr>
              <a:t> is becoming popular, the store can promote it further by offering incentives for using it.</a:t>
            </a:r>
          </a:p>
        </p:txBody>
      </p:sp>
    </p:spTree>
    <p:extLst>
      <p:ext uri="{BB962C8B-B14F-4D97-AF65-F5344CB8AC3E}">
        <p14:creationId xmlns:p14="http://schemas.microsoft.com/office/powerpoint/2010/main" val="13781815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D0967F-DD52-EAFE-CF2C-DD9D249F2BA2}"/>
              </a:ext>
            </a:extLst>
          </p:cNvPr>
          <p:cNvSpPr txBox="1"/>
          <p:nvPr/>
        </p:nvSpPr>
        <p:spPr>
          <a:xfrm>
            <a:off x="88490" y="222354"/>
            <a:ext cx="12103510" cy="2677656"/>
          </a:xfrm>
          <a:prstGeom prst="rect">
            <a:avLst/>
          </a:prstGeom>
          <a:noFill/>
        </p:spPr>
        <p:txBody>
          <a:bodyPr wrap="square">
            <a:spAutoFit/>
          </a:bodyPr>
          <a:lstStyle/>
          <a:p>
            <a:pPr algn="just"/>
            <a:r>
              <a:rPr lang="en-US" dirty="0">
                <a:solidFill>
                  <a:schemeClr val="bg1"/>
                </a:solidFill>
              </a:rPr>
              <a:t>                 </a:t>
            </a:r>
            <a:r>
              <a:rPr lang="en-US" sz="2800" dirty="0">
                <a:solidFill>
                  <a:schemeClr val="bg1"/>
                </a:solidFill>
              </a:rPr>
              <a:t>The "Supermarket Sales" dataset contains detailed records of 1,000 transactions from a supermarket, offering insights into sales activities across different branches and cities. The dataset covers key transactional details such as product line, unit price, quantity purchased, taxes applied, total sales value, and customer satisfaction ratings. Additional information includes customer demographics (gender, customer type) and payment methods used</a:t>
            </a:r>
            <a:endParaRPr lang="en-IN" dirty="0">
              <a:solidFill>
                <a:schemeClr val="bg1"/>
              </a:solidFill>
            </a:endParaRPr>
          </a:p>
        </p:txBody>
      </p:sp>
      <p:sp>
        <p:nvSpPr>
          <p:cNvPr id="9" name="TextBox 8">
            <a:extLst>
              <a:ext uri="{FF2B5EF4-FFF2-40B4-BE49-F238E27FC236}">
                <a16:creationId xmlns:a16="http://schemas.microsoft.com/office/drawing/2014/main" id="{4132B26E-67FC-34E5-FD8B-AAEB1A586A88}"/>
              </a:ext>
            </a:extLst>
          </p:cNvPr>
          <p:cNvSpPr txBox="1"/>
          <p:nvPr/>
        </p:nvSpPr>
        <p:spPr>
          <a:xfrm>
            <a:off x="801329" y="3143398"/>
            <a:ext cx="4311445" cy="1938992"/>
          </a:xfrm>
          <a:prstGeom prst="rect">
            <a:avLst/>
          </a:prstGeom>
          <a:noFill/>
        </p:spPr>
        <p:txBody>
          <a:bodyPr wrap="square">
            <a:spAutoFit/>
          </a:bodyPr>
          <a:lstStyle/>
          <a:p>
            <a:pPr marL="285750" indent="-285750">
              <a:buFont typeface="Arial" panose="020B0604020202020204" pitchFamily="34" charset="0"/>
              <a:buChar char="•"/>
            </a:pPr>
            <a:r>
              <a:rPr lang="en-IN" sz="2400" dirty="0">
                <a:solidFill>
                  <a:schemeClr val="bg1"/>
                </a:solidFill>
              </a:rPr>
              <a:t>Sales Analysis</a:t>
            </a:r>
          </a:p>
          <a:p>
            <a:pPr marL="285750" indent="-285750">
              <a:buFont typeface="Arial" panose="020B0604020202020204" pitchFamily="34" charset="0"/>
              <a:buChar char="•"/>
            </a:pPr>
            <a:r>
              <a:rPr lang="en-IN" sz="2400" dirty="0">
                <a:solidFill>
                  <a:schemeClr val="bg1"/>
                </a:solidFill>
              </a:rPr>
              <a:t>Customer Behaviour</a:t>
            </a:r>
          </a:p>
          <a:p>
            <a:pPr marL="285750" indent="-285750">
              <a:buFont typeface="Arial" panose="020B0604020202020204" pitchFamily="34" charset="0"/>
              <a:buChar char="•"/>
            </a:pPr>
            <a:r>
              <a:rPr lang="en-IN" sz="2400" dirty="0">
                <a:solidFill>
                  <a:schemeClr val="bg1"/>
                </a:solidFill>
              </a:rPr>
              <a:t>Financial Performance</a:t>
            </a:r>
          </a:p>
          <a:p>
            <a:pPr marL="285750" indent="-285750">
              <a:buFont typeface="Arial" panose="020B0604020202020204" pitchFamily="34" charset="0"/>
              <a:buChar char="•"/>
            </a:pPr>
            <a:r>
              <a:rPr lang="en-IN" sz="2400" dirty="0">
                <a:solidFill>
                  <a:schemeClr val="bg1"/>
                </a:solidFill>
              </a:rPr>
              <a:t>Business Strategy</a:t>
            </a:r>
          </a:p>
          <a:p>
            <a:pPr marL="285750" indent="-285750">
              <a:buFont typeface="Arial" panose="020B0604020202020204" pitchFamily="34" charset="0"/>
              <a:buChar char="•"/>
            </a:pPr>
            <a:r>
              <a:rPr lang="en-IN" sz="2400" dirty="0">
                <a:solidFill>
                  <a:schemeClr val="bg1"/>
                </a:solidFill>
              </a:rPr>
              <a:t>Customer Satisfaction</a:t>
            </a:r>
            <a:endParaRPr lang="en-IN" dirty="0"/>
          </a:p>
        </p:txBody>
      </p:sp>
    </p:spTree>
    <p:extLst>
      <p:ext uri="{BB962C8B-B14F-4D97-AF65-F5344CB8AC3E}">
        <p14:creationId xmlns:p14="http://schemas.microsoft.com/office/powerpoint/2010/main" val="26522584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451362-A4ED-4C3F-0C91-5C83A5173A5D}"/>
              </a:ext>
            </a:extLst>
          </p:cNvPr>
          <p:cNvSpPr txBox="1"/>
          <p:nvPr/>
        </p:nvSpPr>
        <p:spPr>
          <a:xfrm>
            <a:off x="8058312" y="2973932"/>
            <a:ext cx="3917380" cy="1938992"/>
          </a:xfrm>
          <a:prstGeom prst="rect">
            <a:avLst/>
          </a:prstGeom>
          <a:noFill/>
        </p:spPr>
        <p:txBody>
          <a:bodyPr wrap="square">
            <a:spAutoFit/>
          </a:bodyPr>
          <a:lstStyle/>
          <a:p>
            <a:pPr algn="just"/>
            <a:r>
              <a:rPr lang="en-US" sz="2400" dirty="0">
                <a:solidFill>
                  <a:schemeClr val="bg1"/>
                </a:solidFill>
              </a:rPr>
              <a:t>Naypyitaw has recorded the highest sales, closely followed by the next two cities which have nearly identical figures</a:t>
            </a:r>
            <a:r>
              <a:rPr lang="en-IN" sz="2400" dirty="0">
                <a:solidFill>
                  <a:schemeClr val="bg1"/>
                </a:solidFill>
              </a:rPr>
              <a:t>.</a:t>
            </a:r>
          </a:p>
        </p:txBody>
      </p:sp>
      <p:pic>
        <p:nvPicPr>
          <p:cNvPr id="2050" name="Picture 2">
            <a:extLst>
              <a:ext uri="{FF2B5EF4-FFF2-40B4-BE49-F238E27FC236}">
                <a16:creationId xmlns:a16="http://schemas.microsoft.com/office/drawing/2014/main" id="{6CFDBC30-772D-A93F-6F8F-9C5597F88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0981"/>
            <a:ext cx="7716252" cy="51570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40D39A9-ADBD-DFA9-EB9E-195997F49028}"/>
              </a:ext>
            </a:extLst>
          </p:cNvPr>
          <p:cNvSpPr txBox="1"/>
          <p:nvPr/>
        </p:nvSpPr>
        <p:spPr>
          <a:xfrm>
            <a:off x="0" y="523257"/>
            <a:ext cx="12192000" cy="584775"/>
          </a:xfrm>
          <a:prstGeom prst="rect">
            <a:avLst/>
          </a:prstGeom>
          <a:noFill/>
        </p:spPr>
        <p:txBody>
          <a:bodyPr wrap="square">
            <a:spAutoFit/>
          </a:bodyPr>
          <a:lstStyle/>
          <a:p>
            <a:pPr algn="ctr"/>
            <a:r>
              <a:rPr lang="en-IN" sz="3200" dirty="0">
                <a:solidFill>
                  <a:schemeClr val="accent1"/>
                </a:solidFill>
                <a:latin typeface="Arial Black" panose="020B0A04020102020204" pitchFamily="34" charset="0"/>
              </a:rPr>
              <a:t>CITY WISE SALES</a:t>
            </a:r>
          </a:p>
        </p:txBody>
      </p:sp>
    </p:spTree>
    <p:extLst>
      <p:ext uri="{BB962C8B-B14F-4D97-AF65-F5344CB8AC3E}">
        <p14:creationId xmlns:p14="http://schemas.microsoft.com/office/powerpoint/2010/main" val="7001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7720B34-5BED-CFAA-4749-5D569C814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12490"/>
            <a:ext cx="7905135" cy="52506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0B0AF86-C9E7-254C-11FA-658580FDE37E}"/>
              </a:ext>
            </a:extLst>
          </p:cNvPr>
          <p:cNvSpPr txBox="1"/>
          <p:nvPr/>
        </p:nvSpPr>
        <p:spPr>
          <a:xfrm>
            <a:off x="8220252" y="3610274"/>
            <a:ext cx="3689685" cy="830997"/>
          </a:xfrm>
          <a:prstGeom prst="rect">
            <a:avLst/>
          </a:prstGeom>
          <a:noFill/>
        </p:spPr>
        <p:txBody>
          <a:bodyPr wrap="square">
            <a:spAutoFit/>
          </a:bodyPr>
          <a:lstStyle/>
          <a:p>
            <a:r>
              <a:rPr lang="en-IN" sz="2400" dirty="0">
                <a:solidFill>
                  <a:schemeClr val="bg1"/>
                </a:solidFill>
              </a:rPr>
              <a:t>Most purchase was done by female</a:t>
            </a:r>
          </a:p>
        </p:txBody>
      </p:sp>
      <p:sp>
        <p:nvSpPr>
          <p:cNvPr id="4" name="TextBox 3">
            <a:extLst>
              <a:ext uri="{FF2B5EF4-FFF2-40B4-BE49-F238E27FC236}">
                <a16:creationId xmlns:a16="http://schemas.microsoft.com/office/drawing/2014/main" id="{4490E387-2551-2842-1930-8732FD4D11E3}"/>
              </a:ext>
            </a:extLst>
          </p:cNvPr>
          <p:cNvSpPr txBox="1"/>
          <p:nvPr/>
        </p:nvSpPr>
        <p:spPr>
          <a:xfrm>
            <a:off x="0" y="611747"/>
            <a:ext cx="12113342" cy="584775"/>
          </a:xfrm>
          <a:prstGeom prst="rect">
            <a:avLst/>
          </a:prstGeom>
          <a:noFill/>
        </p:spPr>
        <p:txBody>
          <a:bodyPr wrap="square">
            <a:spAutoFit/>
          </a:bodyPr>
          <a:lstStyle/>
          <a:p>
            <a:pPr algn="ctr"/>
            <a:r>
              <a:rPr lang="en-IN" sz="3200" dirty="0">
                <a:solidFill>
                  <a:schemeClr val="accent1"/>
                </a:solidFill>
                <a:latin typeface="Arial Black" panose="020B0A04020102020204" pitchFamily="34" charset="0"/>
              </a:rPr>
              <a:t>Total Sales by Gender</a:t>
            </a:r>
          </a:p>
        </p:txBody>
      </p:sp>
    </p:spTree>
    <p:extLst>
      <p:ext uri="{BB962C8B-B14F-4D97-AF65-F5344CB8AC3E}">
        <p14:creationId xmlns:p14="http://schemas.microsoft.com/office/powerpoint/2010/main" val="308728769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F216ED38-DF1B-23F9-6763-EFABD9DAC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2323"/>
            <a:ext cx="7747819" cy="52258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0155E6-AF42-4007-75EC-82AC17E03EBC}"/>
              </a:ext>
            </a:extLst>
          </p:cNvPr>
          <p:cNvSpPr txBox="1"/>
          <p:nvPr/>
        </p:nvSpPr>
        <p:spPr>
          <a:xfrm>
            <a:off x="8213559" y="2683171"/>
            <a:ext cx="3593430" cy="3416320"/>
          </a:xfrm>
          <a:prstGeom prst="rect">
            <a:avLst/>
          </a:prstGeom>
          <a:noFill/>
        </p:spPr>
        <p:txBody>
          <a:bodyPr wrap="square">
            <a:spAutoFit/>
          </a:bodyPr>
          <a:lstStyle/>
          <a:p>
            <a:pPr algn="just"/>
            <a:r>
              <a:rPr lang="en-IN" sz="2400" dirty="0">
                <a:solidFill>
                  <a:schemeClr val="bg1"/>
                </a:solidFill>
              </a:rPr>
              <a:t>Members have a significantly higher total sales compared to non-members. This suggests that membership programs may be effective in encouraging increased spending among customers</a:t>
            </a:r>
          </a:p>
        </p:txBody>
      </p:sp>
      <p:sp>
        <p:nvSpPr>
          <p:cNvPr id="4" name="TextBox 3">
            <a:extLst>
              <a:ext uri="{FF2B5EF4-FFF2-40B4-BE49-F238E27FC236}">
                <a16:creationId xmlns:a16="http://schemas.microsoft.com/office/drawing/2014/main" id="{0BC6474B-6715-E5ED-D1E8-8AC8B18EFD9D}"/>
              </a:ext>
            </a:extLst>
          </p:cNvPr>
          <p:cNvSpPr txBox="1"/>
          <p:nvPr/>
        </p:nvSpPr>
        <p:spPr>
          <a:xfrm>
            <a:off x="0" y="573843"/>
            <a:ext cx="12192000" cy="584775"/>
          </a:xfrm>
          <a:prstGeom prst="rect">
            <a:avLst/>
          </a:prstGeom>
          <a:noFill/>
        </p:spPr>
        <p:txBody>
          <a:bodyPr wrap="square">
            <a:spAutoFit/>
          </a:bodyPr>
          <a:lstStyle/>
          <a:p>
            <a:pPr algn="ctr"/>
            <a:r>
              <a:rPr lang="en-IN" sz="3200" dirty="0">
                <a:solidFill>
                  <a:schemeClr val="accent1"/>
                </a:solidFill>
                <a:latin typeface="Arial Black" panose="020B0A04020102020204" pitchFamily="34" charset="0"/>
              </a:rPr>
              <a:t>Total Sales by Customer Type</a:t>
            </a:r>
          </a:p>
        </p:txBody>
      </p:sp>
    </p:spTree>
    <p:extLst>
      <p:ext uri="{BB962C8B-B14F-4D97-AF65-F5344CB8AC3E}">
        <p14:creationId xmlns:p14="http://schemas.microsoft.com/office/powerpoint/2010/main" val="416877270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475E3B-6C4B-53F6-101A-2717CF69D99B}"/>
              </a:ext>
            </a:extLst>
          </p:cNvPr>
          <p:cNvSpPr txBox="1"/>
          <p:nvPr/>
        </p:nvSpPr>
        <p:spPr>
          <a:xfrm>
            <a:off x="7603441" y="4292994"/>
            <a:ext cx="3561347" cy="2308324"/>
          </a:xfrm>
          <a:prstGeom prst="rect">
            <a:avLst/>
          </a:prstGeom>
          <a:noFill/>
        </p:spPr>
        <p:txBody>
          <a:bodyPr wrap="square">
            <a:spAutoFit/>
          </a:bodyPr>
          <a:lstStyle/>
          <a:p>
            <a:pPr marL="285750" indent="-285750" algn="just">
              <a:buFont typeface="Arial" panose="020B0604020202020204" pitchFamily="34" charset="0"/>
              <a:buChar char="•"/>
            </a:pPr>
            <a:r>
              <a:rPr lang="en-IN" sz="2400" dirty="0">
                <a:solidFill>
                  <a:schemeClr val="bg1"/>
                </a:solidFill>
              </a:rPr>
              <a:t>The "Food and </a:t>
            </a:r>
            <a:r>
              <a:rPr lang="en-IN" sz="2400" dirty="0" err="1">
                <a:solidFill>
                  <a:schemeClr val="bg1"/>
                </a:solidFill>
              </a:rPr>
              <a:t>Bevarages</a:t>
            </a:r>
            <a:r>
              <a:rPr lang="en-IN" sz="2400" dirty="0">
                <a:solidFill>
                  <a:schemeClr val="bg1"/>
                </a:solidFill>
              </a:rPr>
              <a:t>" product </a:t>
            </a:r>
            <a:r>
              <a:rPr lang="en-IN" sz="2400" dirty="0" err="1">
                <a:solidFill>
                  <a:schemeClr val="bg1"/>
                </a:solidFill>
              </a:rPr>
              <a:t>lline</a:t>
            </a:r>
            <a:r>
              <a:rPr lang="en-IN" sz="2400" dirty="0">
                <a:solidFill>
                  <a:schemeClr val="bg1"/>
                </a:solidFill>
              </a:rPr>
              <a:t> have the highest total sales</a:t>
            </a:r>
          </a:p>
          <a:p>
            <a:pPr marL="285750" indent="-285750" algn="just">
              <a:buFont typeface="Arial" panose="020B0604020202020204" pitchFamily="34" charset="0"/>
              <a:buChar char="•"/>
            </a:pPr>
            <a:r>
              <a:rPr lang="en-IN" sz="2400" dirty="0">
                <a:solidFill>
                  <a:schemeClr val="bg1"/>
                </a:solidFill>
              </a:rPr>
              <a:t>* "Health and Beauty" have the lowest sales</a:t>
            </a:r>
          </a:p>
        </p:txBody>
      </p:sp>
      <p:pic>
        <p:nvPicPr>
          <p:cNvPr id="5124" name="Picture 4">
            <a:extLst>
              <a:ext uri="{FF2B5EF4-FFF2-40B4-BE49-F238E27FC236}">
                <a16:creationId xmlns:a16="http://schemas.microsoft.com/office/drawing/2014/main" id="{3AE75E78-FA99-6132-E26E-CB9F8FDA5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49116"/>
            <a:ext cx="7344697" cy="49088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95F518-104C-372D-94C4-79C0965E3981}"/>
              </a:ext>
            </a:extLst>
          </p:cNvPr>
          <p:cNvSpPr txBox="1"/>
          <p:nvPr/>
        </p:nvSpPr>
        <p:spPr>
          <a:xfrm>
            <a:off x="0" y="542921"/>
            <a:ext cx="12191999" cy="584775"/>
          </a:xfrm>
          <a:prstGeom prst="rect">
            <a:avLst/>
          </a:prstGeom>
          <a:noFill/>
        </p:spPr>
        <p:txBody>
          <a:bodyPr wrap="square">
            <a:spAutoFit/>
          </a:bodyPr>
          <a:lstStyle/>
          <a:p>
            <a:pPr algn="ctr"/>
            <a:r>
              <a:rPr lang="en-IN" sz="3200" dirty="0">
                <a:solidFill>
                  <a:schemeClr val="accent1"/>
                </a:solidFill>
                <a:latin typeface="Arial Black" panose="020B0A04020102020204" pitchFamily="34" charset="0"/>
              </a:rPr>
              <a:t>Total Sales Distribution by Product Line</a:t>
            </a:r>
          </a:p>
        </p:txBody>
      </p:sp>
    </p:spTree>
    <p:extLst>
      <p:ext uri="{BB962C8B-B14F-4D97-AF65-F5344CB8AC3E}">
        <p14:creationId xmlns:p14="http://schemas.microsoft.com/office/powerpoint/2010/main" val="337029085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994CAFEE-31F7-E82A-D33A-DD3A9058B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5580"/>
            <a:ext cx="6528619" cy="47324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7C420F-563E-21CA-2191-E34D7BA85A8D}"/>
              </a:ext>
            </a:extLst>
          </p:cNvPr>
          <p:cNvSpPr txBox="1"/>
          <p:nvPr/>
        </p:nvSpPr>
        <p:spPr>
          <a:xfrm>
            <a:off x="0" y="542921"/>
            <a:ext cx="12191999" cy="584775"/>
          </a:xfrm>
          <a:prstGeom prst="rect">
            <a:avLst/>
          </a:prstGeom>
          <a:noFill/>
        </p:spPr>
        <p:txBody>
          <a:bodyPr wrap="square">
            <a:spAutoFit/>
          </a:bodyPr>
          <a:lstStyle/>
          <a:p>
            <a:pPr algn="ctr"/>
            <a:r>
              <a:rPr lang="en-IN" sz="3200" dirty="0">
                <a:solidFill>
                  <a:schemeClr val="accent1"/>
                </a:solidFill>
                <a:latin typeface="Arial Black" panose="020B0A04020102020204" pitchFamily="34" charset="0"/>
              </a:rPr>
              <a:t>Total Sales by Payment Method</a:t>
            </a:r>
          </a:p>
        </p:txBody>
      </p:sp>
      <p:sp>
        <p:nvSpPr>
          <p:cNvPr id="4" name="TextBox 3">
            <a:extLst>
              <a:ext uri="{FF2B5EF4-FFF2-40B4-BE49-F238E27FC236}">
                <a16:creationId xmlns:a16="http://schemas.microsoft.com/office/drawing/2014/main" id="{1C0790EB-3C65-DA88-B5CD-73F2D3367AEE}"/>
              </a:ext>
            </a:extLst>
          </p:cNvPr>
          <p:cNvSpPr txBox="1"/>
          <p:nvPr/>
        </p:nvSpPr>
        <p:spPr>
          <a:xfrm>
            <a:off x="6753726" y="2690336"/>
            <a:ext cx="5197642" cy="3046988"/>
          </a:xfrm>
          <a:prstGeom prst="rect">
            <a:avLst/>
          </a:prstGeom>
          <a:noFill/>
        </p:spPr>
        <p:txBody>
          <a:bodyPr wrap="square">
            <a:spAutoFit/>
          </a:bodyPr>
          <a:lstStyle/>
          <a:p>
            <a:pPr algn="just"/>
            <a:r>
              <a:rPr lang="en-IN" sz="2400" dirty="0">
                <a:solidFill>
                  <a:schemeClr val="bg1"/>
                </a:solidFill>
              </a:rPr>
              <a:t>Both Cash and </a:t>
            </a:r>
            <a:r>
              <a:rPr lang="en-IN" sz="2400" dirty="0" err="1">
                <a:solidFill>
                  <a:schemeClr val="bg1"/>
                </a:solidFill>
              </a:rPr>
              <a:t>Ewallet</a:t>
            </a:r>
            <a:r>
              <a:rPr lang="en-IN" sz="2400" dirty="0">
                <a:solidFill>
                  <a:schemeClr val="bg1"/>
                </a:solidFill>
              </a:rPr>
              <a:t> contribute nearly equally to total sales, with Cash slightly leading by a fraction (34.74% for Cash vs. 34.06% for </a:t>
            </a:r>
            <a:r>
              <a:rPr lang="en-IN" sz="2400" dirty="0" err="1">
                <a:solidFill>
                  <a:schemeClr val="bg1"/>
                </a:solidFill>
              </a:rPr>
              <a:t>Ewallet</a:t>
            </a:r>
            <a:r>
              <a:rPr lang="en-IN" sz="2400" dirty="0">
                <a:solidFill>
                  <a:schemeClr val="bg1"/>
                </a:solidFill>
              </a:rPr>
              <a:t>). This suggests that customers are almost evenly split between preferring traditional cash payments and more modern digital wallets.</a:t>
            </a:r>
          </a:p>
        </p:txBody>
      </p:sp>
    </p:spTree>
    <p:extLst>
      <p:ext uri="{BB962C8B-B14F-4D97-AF65-F5344CB8AC3E}">
        <p14:creationId xmlns:p14="http://schemas.microsoft.com/office/powerpoint/2010/main" val="27302835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C26B64AC-072C-FBEF-BB76-0FBFF201C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6618"/>
            <a:ext cx="8298426" cy="4901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6A077E-3850-110B-EA3C-E05BA2C6C62C}"/>
              </a:ext>
            </a:extLst>
          </p:cNvPr>
          <p:cNvSpPr txBox="1"/>
          <p:nvPr/>
        </p:nvSpPr>
        <p:spPr>
          <a:xfrm>
            <a:off x="0" y="523257"/>
            <a:ext cx="12192000" cy="646331"/>
          </a:xfrm>
          <a:prstGeom prst="rect">
            <a:avLst/>
          </a:prstGeom>
          <a:noFill/>
        </p:spPr>
        <p:txBody>
          <a:bodyPr wrap="square">
            <a:spAutoFit/>
          </a:bodyPr>
          <a:lstStyle/>
          <a:p>
            <a:pPr algn="ctr"/>
            <a:r>
              <a:rPr lang="en-US" sz="3600" dirty="0">
                <a:solidFill>
                  <a:schemeClr val="accent1"/>
                </a:solidFill>
              </a:rPr>
              <a:t>Total Sales by Day of the Week</a:t>
            </a:r>
            <a:endParaRPr lang="en-IN" sz="3600" dirty="0">
              <a:solidFill>
                <a:schemeClr val="accent1"/>
              </a:solidFill>
              <a:latin typeface="Arial Black" panose="020B0A04020102020204" pitchFamily="34" charset="0"/>
            </a:endParaRPr>
          </a:p>
        </p:txBody>
      </p:sp>
      <p:sp>
        <p:nvSpPr>
          <p:cNvPr id="4" name="TextBox 3">
            <a:extLst>
              <a:ext uri="{FF2B5EF4-FFF2-40B4-BE49-F238E27FC236}">
                <a16:creationId xmlns:a16="http://schemas.microsoft.com/office/drawing/2014/main" id="{9E18BD85-F4D1-CF50-BE9B-51E28ED74C83}"/>
              </a:ext>
            </a:extLst>
          </p:cNvPr>
          <p:cNvSpPr txBox="1"/>
          <p:nvPr/>
        </p:nvSpPr>
        <p:spPr>
          <a:xfrm>
            <a:off x="8630653" y="1956618"/>
            <a:ext cx="3561347" cy="4893647"/>
          </a:xfrm>
          <a:prstGeom prst="rect">
            <a:avLst/>
          </a:prstGeom>
          <a:noFill/>
        </p:spPr>
        <p:txBody>
          <a:bodyPr wrap="square">
            <a:spAutoFit/>
          </a:bodyPr>
          <a:lstStyle/>
          <a:p>
            <a:pPr marL="285750" indent="-285750">
              <a:buFont typeface="Arial" panose="020B0604020202020204" pitchFamily="34" charset="0"/>
              <a:buChar char="•"/>
            </a:pPr>
            <a:r>
              <a:rPr lang="en-IN" sz="2400" dirty="0">
                <a:solidFill>
                  <a:schemeClr val="bg1"/>
                </a:solidFill>
              </a:rPr>
              <a:t>Highest Sales: Saturday has the highest sales, nearly reaching 50,000.</a:t>
            </a:r>
          </a:p>
          <a:p>
            <a:pPr marL="285750" indent="-285750">
              <a:buFont typeface="Arial" panose="020B0604020202020204" pitchFamily="34" charset="0"/>
              <a:buChar char="•"/>
            </a:pPr>
            <a:r>
              <a:rPr lang="en-IN" sz="2400" dirty="0">
                <a:solidFill>
                  <a:schemeClr val="bg1"/>
                </a:solidFill>
              </a:rPr>
              <a:t>*  Lowest Sales: Monday has the lowest sales, just above 10,000.</a:t>
            </a:r>
          </a:p>
          <a:p>
            <a:pPr marL="285750" indent="-285750">
              <a:buFont typeface="Arial" panose="020B0604020202020204" pitchFamily="34" charset="0"/>
              <a:buChar char="•"/>
            </a:pPr>
            <a:r>
              <a:rPr lang="en-IN" sz="2400" dirty="0">
                <a:solidFill>
                  <a:schemeClr val="bg1"/>
                </a:solidFill>
              </a:rPr>
              <a:t>*  Sales Variation: There is a significant variation in sales throughout the week, indicating different consumer behaviours or               promotional activities.</a:t>
            </a:r>
          </a:p>
        </p:txBody>
      </p:sp>
    </p:spTree>
    <p:extLst>
      <p:ext uri="{BB962C8B-B14F-4D97-AF65-F5344CB8AC3E}">
        <p14:creationId xmlns:p14="http://schemas.microsoft.com/office/powerpoint/2010/main" val="310918466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828A840D-8ACB-D38F-01E7-DDA50E3CC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1148"/>
            <a:ext cx="8828171" cy="51668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23A2635-BC13-B79A-58F3-BBEEA7E364D4}"/>
              </a:ext>
            </a:extLst>
          </p:cNvPr>
          <p:cNvSpPr txBox="1"/>
          <p:nvPr/>
        </p:nvSpPr>
        <p:spPr>
          <a:xfrm>
            <a:off x="0" y="395438"/>
            <a:ext cx="12191999" cy="584775"/>
          </a:xfrm>
          <a:prstGeom prst="rect">
            <a:avLst/>
          </a:prstGeom>
          <a:noFill/>
        </p:spPr>
        <p:txBody>
          <a:bodyPr wrap="square">
            <a:spAutoFit/>
          </a:bodyPr>
          <a:lstStyle/>
          <a:p>
            <a:pPr algn="ctr"/>
            <a:r>
              <a:rPr lang="en-IN" sz="3200" dirty="0">
                <a:solidFill>
                  <a:schemeClr val="accent1"/>
                </a:solidFill>
                <a:latin typeface="Arial Black" panose="020B0A04020102020204" pitchFamily="34" charset="0"/>
              </a:rPr>
              <a:t>Customer Rating Distribution by Product Line</a:t>
            </a:r>
          </a:p>
        </p:txBody>
      </p:sp>
      <p:sp>
        <p:nvSpPr>
          <p:cNvPr id="4" name="TextBox 3">
            <a:extLst>
              <a:ext uri="{FF2B5EF4-FFF2-40B4-BE49-F238E27FC236}">
                <a16:creationId xmlns:a16="http://schemas.microsoft.com/office/drawing/2014/main" id="{072A63EA-367F-112F-A694-14CECD7341C3}"/>
              </a:ext>
            </a:extLst>
          </p:cNvPr>
          <p:cNvSpPr txBox="1"/>
          <p:nvPr/>
        </p:nvSpPr>
        <p:spPr>
          <a:xfrm>
            <a:off x="8983580" y="3197355"/>
            <a:ext cx="3208419" cy="2308324"/>
          </a:xfrm>
          <a:prstGeom prst="rect">
            <a:avLst/>
          </a:prstGeom>
          <a:noFill/>
        </p:spPr>
        <p:txBody>
          <a:bodyPr wrap="square">
            <a:spAutoFit/>
          </a:bodyPr>
          <a:lstStyle/>
          <a:p>
            <a:pPr algn="just"/>
            <a:r>
              <a:rPr lang="en-IN" sz="2400" dirty="0">
                <a:solidFill>
                  <a:schemeClr val="bg1"/>
                </a:solidFill>
              </a:rPr>
              <a:t> All product lines have customer ratings in the range of approximately 7, indicating strong customer satisfaction across the board.</a:t>
            </a:r>
          </a:p>
        </p:txBody>
      </p:sp>
    </p:spTree>
    <p:extLst>
      <p:ext uri="{BB962C8B-B14F-4D97-AF65-F5344CB8AC3E}">
        <p14:creationId xmlns:p14="http://schemas.microsoft.com/office/powerpoint/2010/main" val="16606903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1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399</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Arial Black</vt:lpstr>
      <vt:lpstr>Calibri</vt:lpstr>
      <vt:lpstr>Calibri Light</vt:lpstr>
      <vt:lpstr>Corbel</vt:lpstr>
      <vt:lpstr>Depth</vt:lpstr>
      <vt:lpstr>1_Depth</vt:lpstr>
      <vt:lpstr>Custom Design</vt:lpstr>
      <vt:lpstr>Super Market Sales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mikhthad T T</dc:creator>
  <cp:lastModifiedBy>mikhthad T T</cp:lastModifiedBy>
  <cp:revision>1</cp:revision>
  <dcterms:created xsi:type="dcterms:W3CDTF">2024-09-27T05:39:41Z</dcterms:created>
  <dcterms:modified xsi:type="dcterms:W3CDTF">2024-09-30T07:41:01Z</dcterms:modified>
</cp:coreProperties>
</file>