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F12449-16A1-4DF5-8CC6-2F8CA953AD7B}">
          <p14:sldIdLst>
            <p14:sldId id="256"/>
            <p14:sldId id="257"/>
            <p14:sldId id="260"/>
            <p14:sldId id="264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CA2-9A60-422C-AF9A-042D8B914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7269F-F701-4613-B876-B239415BF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9799A-7B00-42C3-905C-F2405570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AE1-3691-43B5-8D70-CE3EABA6DC1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44AA-D64C-4D28-AAC6-D5CAAED2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292C0-A6E2-49C3-A9C2-63564999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CC2B-4FF6-4C21-BC5A-5E19E206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C9E6-016E-4023-A557-8438310A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93339-942A-4C09-8522-FE7A2B611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12667-00B7-42BD-8E57-5C4D3C49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AE1-3691-43B5-8D70-CE3EABA6DC1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B6BBC-7470-4574-99D1-013C729A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E1805-F0EA-44DF-AEFD-7913FB04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CC2B-4FF6-4C21-BC5A-5E19E206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6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883FF-7696-44E9-B1EF-F4A6E52EF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A797D-E501-4C0F-8BB3-B26CFCD35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994A-2468-45D4-BDEC-3CDCF908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AE1-3691-43B5-8D70-CE3EABA6DC1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E444A-2D01-41C0-A0D6-D4B50C3F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6D37D-CAF5-41BF-BC4E-C795B0C2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CC2B-4FF6-4C21-BC5A-5E19E206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8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E6F2-5830-4E04-B607-76B373B9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5CF1-2B50-4B95-9650-3F2B6711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71E7-25FE-41B1-AB8F-542261D5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AE1-3691-43B5-8D70-CE3EABA6DC1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C6ADF-93A9-4645-A454-5342E50D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5E8D3-8040-4DA1-A353-9DCD1E3D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CC2B-4FF6-4C21-BC5A-5E19E206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90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8FB6-6757-4357-9A7B-9C4DED4D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73DC7-8235-41CA-A482-7F9F6BF4D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7F45B-3627-4223-A856-31F2E761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AE1-3691-43B5-8D70-CE3EABA6DC1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60BF-C86E-44BD-BCD9-7D4741B5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F20BA-5822-4D92-AC9B-75531CD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CC2B-4FF6-4C21-BC5A-5E19E206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18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86F3-2DAD-472C-A10A-085A8FEA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B2245-DA26-4D9E-9614-2BBB09164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E005F-7270-49FE-A743-FB019AB8A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BB6E0-78F2-432B-B02D-CAE1F203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AE1-3691-43B5-8D70-CE3EABA6DC1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6E6D5-17BD-4C0F-958C-B4F57963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32311-A370-4B72-9AB9-BA8D0789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CC2B-4FF6-4C21-BC5A-5E19E206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12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0788-6EA6-463B-984B-ECEEF429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E895C-565E-46B5-926B-B9C1E6154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8824D-3D78-4F8A-85BA-1309EA65E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9FD27-3779-4E83-9859-AF07AF51C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FFCC5-1146-4C4D-A844-71D7E0775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7B5DC-AA8D-42B0-85EA-03AFC850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AE1-3691-43B5-8D70-CE3EABA6DC1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157DE-D526-4B8F-AC2B-1EDE9093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E5962-ED11-40DA-BF2C-9F21C885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CC2B-4FF6-4C21-BC5A-5E19E206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17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7CA7-F11C-4175-8365-FAD79963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2F12C-CCC5-4EB4-BE8A-32E2F246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AE1-3691-43B5-8D70-CE3EABA6DC1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200AA-FF50-411C-9E87-5E925AC0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BE343-081E-4B1A-93C7-16C8427C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CC2B-4FF6-4C21-BC5A-5E19E206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09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3CABC-F7AF-44A4-B9A7-2B5353F9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AE1-3691-43B5-8D70-CE3EABA6DC1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CF3D3-29D9-4A6F-BC93-323415CB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2E3DF-7E4D-45D9-ADA0-50C7F0AF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CC2B-4FF6-4C21-BC5A-5E19E206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71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267E-CE15-4B39-9764-1399A2B3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AB3E-9ECF-4077-BCE9-911408A46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5C37D-F76E-47A3-B812-156212EB1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C2834-4831-41AC-B422-EA4CA5A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AE1-3691-43B5-8D70-CE3EABA6DC1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8F88F-E2D9-41AD-9F30-02109817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6239B-63F1-4C21-B16A-E231890D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CC2B-4FF6-4C21-BC5A-5E19E206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17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A0CF-8DC0-41F4-891E-76DD9476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7B66B-DE30-41DE-8F27-745D4759F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02A59-A84C-4604-95D2-82C48FA12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537D-6D5E-464A-B479-580CF589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AE1-3691-43B5-8D70-CE3EABA6DC1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E39AA-0B0B-4F82-B2C9-94587A6D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A47FF-8067-460A-8F3E-7B8EDC48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CC2B-4FF6-4C21-BC5A-5E19E206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5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53D85D-9916-4D60-A82B-CF73F9A6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BBEA0-77EB-447A-B882-17348062E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FAF1-4B0F-4547-93BF-0719FDEB4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3AE1-3691-43B5-8D70-CE3EABA6DC1B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70648-1343-49BA-9CD5-3C0807A19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8C22-DC2A-40EF-9CD3-DD26E9C43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2CC2B-4FF6-4C21-BC5A-5E19E2062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28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0720B-1D50-4287-833A-EF6B89782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534" y="695484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GB" sz="5600" dirty="0">
                <a:solidFill>
                  <a:srgbClr val="FFFFFF"/>
                </a:solidFill>
              </a:rPr>
              <a:t>First Project 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8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AC9AB-4ACE-4D83-B07C-110EA22F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72" y="375584"/>
            <a:ext cx="5539139" cy="5974414"/>
          </a:xfrm>
        </p:spPr>
        <p:txBody>
          <a:bodyPr anchor="ctr">
            <a:normAutofit/>
          </a:bodyPr>
          <a:lstStyle/>
          <a:p>
            <a:pPr algn="ctr"/>
            <a:r>
              <a:rPr lang="en-GB" sz="8000" dirty="0">
                <a:solidFill>
                  <a:srgbClr val="FFFFFF"/>
                </a:solidFill>
              </a:rPr>
              <a:t>Top Trumps Game</a:t>
            </a:r>
          </a:p>
        </p:txBody>
      </p:sp>
      <p:grpSp>
        <p:nvGrpSpPr>
          <p:cNvPr id="39" name="Group 24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5534C18-A8C7-4EF4-B4B2-E9D1322F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683" y="174284"/>
            <a:ext cx="4839864" cy="304580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000" b="1" i="0" dirty="0">
                <a:solidFill>
                  <a:srgbClr val="24292E"/>
                </a:solidFill>
                <a:effectLst/>
                <a:latin typeface="-apple-system"/>
              </a:rPr>
              <a:t>How To Play</a:t>
            </a:r>
          </a:p>
          <a:p>
            <a:pPr marL="0" indent="0" algn="ctr">
              <a:buNone/>
            </a:pPr>
            <a:endParaRPr lang="en-GB" sz="800" b="1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GB" sz="1400" b="0" i="0" dirty="0">
                <a:solidFill>
                  <a:srgbClr val="24292E"/>
                </a:solidFill>
                <a:effectLst/>
                <a:latin typeface="-apple-system"/>
              </a:rPr>
              <a:t>Replication of the Top Trumps guessing game. </a:t>
            </a:r>
            <a:endParaRPr lang="en-GB" sz="14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endParaRPr lang="en-GB" sz="1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GB" sz="1400" b="0" i="0" dirty="0">
                <a:solidFill>
                  <a:srgbClr val="24292E"/>
                </a:solidFill>
                <a:effectLst/>
                <a:latin typeface="-apple-system"/>
              </a:rPr>
              <a:t>User plays against the computer.</a:t>
            </a:r>
          </a:p>
          <a:p>
            <a:endParaRPr lang="en-GB" sz="1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GB" sz="1400" b="0" i="0" dirty="0">
                <a:solidFill>
                  <a:srgbClr val="24292E"/>
                </a:solidFill>
                <a:effectLst/>
                <a:latin typeface="-apple-system"/>
              </a:rPr>
              <a:t>To win each round user's picked characteristic must be higher than computer’s matched characterist</a:t>
            </a:r>
            <a:r>
              <a:rPr lang="en-GB" sz="1400" dirty="0">
                <a:solidFill>
                  <a:srgbClr val="24292E"/>
                </a:solidFill>
                <a:latin typeface="-apple-system"/>
              </a:rPr>
              <a:t>ic</a:t>
            </a:r>
            <a:r>
              <a:rPr lang="en-GB" sz="140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</a:p>
          <a:p>
            <a:endParaRPr lang="en-GB" sz="1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GB" sz="1400" dirty="0">
                <a:solidFill>
                  <a:srgbClr val="24292E"/>
                </a:solidFill>
                <a:latin typeface="-apple-system"/>
              </a:rPr>
              <a:t>G</a:t>
            </a:r>
            <a:r>
              <a:rPr lang="en-GB" sz="1400" b="0" i="0" dirty="0">
                <a:solidFill>
                  <a:srgbClr val="24292E"/>
                </a:solidFill>
                <a:effectLst/>
                <a:latin typeface="-apple-system"/>
              </a:rPr>
              <a:t>ame ends when user or computer holds all of the cards.</a:t>
            </a:r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ronhack - Photos | Facebook">
            <a:extLst>
              <a:ext uri="{FF2B5EF4-FFF2-40B4-BE49-F238E27FC236}">
                <a16:creationId xmlns:a16="http://schemas.microsoft.com/office/drawing/2014/main" id="{33D4EF09-502A-4373-9F4A-F22A063DE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7" t="12666" r="12746" b="11778"/>
          <a:stretch/>
        </p:blipFill>
        <p:spPr bwMode="auto">
          <a:xfrm>
            <a:off x="10677524" y="83592"/>
            <a:ext cx="1600201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CD1145-EDA4-456D-BDF1-ABEE05975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790" y="3394376"/>
            <a:ext cx="4562757" cy="33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5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AC9AB-4ACE-4D83-B07C-110EA22F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586" y="-236825"/>
            <a:ext cx="4195674" cy="2052522"/>
          </a:xfrm>
        </p:spPr>
        <p:txBody>
          <a:bodyPr anchor="b">
            <a:normAutofit/>
          </a:bodyPr>
          <a:lstStyle/>
          <a:p>
            <a:pPr algn="ctr"/>
            <a:r>
              <a:rPr lang="en-GB" sz="5600" dirty="0"/>
              <a:t>Key Features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7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 descr="Ironhack - Photos | Facebook">
            <a:extLst>
              <a:ext uri="{FF2B5EF4-FFF2-40B4-BE49-F238E27FC236}">
                <a16:creationId xmlns:a16="http://schemas.microsoft.com/office/drawing/2014/main" id="{33D4EF09-502A-4373-9F4A-F22A063DE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7" t="12666" r="12746" b="11778"/>
          <a:stretch/>
        </p:blipFill>
        <p:spPr bwMode="auto">
          <a:xfrm>
            <a:off x="10853390" y="40215"/>
            <a:ext cx="1382062" cy="141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5534C18-A8C7-4EF4-B4B2-E9D1322F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1922444"/>
            <a:ext cx="4195675" cy="323872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sz="2000" b="1" i="0" dirty="0">
                <a:effectLst/>
                <a:latin typeface="-apple-system"/>
              </a:rPr>
              <a:t>Set Up Functions:</a:t>
            </a:r>
          </a:p>
          <a:p>
            <a:endParaRPr lang="en-GB" sz="800" b="0" i="0" dirty="0">
              <a:effectLst/>
              <a:latin typeface="-apple-system"/>
            </a:endParaRPr>
          </a:p>
          <a:p>
            <a:r>
              <a:rPr lang="en-GB" sz="1400" b="0" i="0" dirty="0">
                <a:effectLst/>
                <a:latin typeface="-apple-system"/>
              </a:rPr>
              <a:t>Focus on logic to shuffle, split and assign cards.</a:t>
            </a:r>
          </a:p>
          <a:p>
            <a:r>
              <a:rPr lang="en-GB" sz="1400" dirty="0">
                <a:latin typeface="-apple-system"/>
              </a:rPr>
              <a:t>Match characteristics, Timeout and score dependent on user interaction (click).</a:t>
            </a:r>
          </a:p>
          <a:p>
            <a:endParaRPr lang="en-GB" sz="1400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GB" sz="2000" b="1" i="0" dirty="0">
                <a:effectLst/>
                <a:latin typeface="-apple-system"/>
              </a:rPr>
              <a:t>Ending The Game:</a:t>
            </a:r>
          </a:p>
          <a:p>
            <a:r>
              <a:rPr lang="en-GB" sz="1400" b="0" i="0" dirty="0">
                <a:effectLst/>
                <a:latin typeface="-apple-system"/>
              </a:rPr>
              <a:t>One player holds the full cards array.</a:t>
            </a:r>
          </a:p>
          <a:p>
            <a:r>
              <a:rPr lang="en-GB" sz="1400" b="0" i="0" dirty="0">
                <a:effectLst/>
                <a:latin typeface="-apple-system"/>
              </a:rPr>
              <a:t>DOM manipulation to clear the screen and insert reset option.</a:t>
            </a:r>
          </a:p>
          <a:p>
            <a:r>
              <a:rPr lang="en-GB" sz="1400" dirty="0">
                <a:latin typeface="-apple-system"/>
              </a:rPr>
              <a:t>Option for final round draw</a:t>
            </a:r>
            <a:endParaRPr lang="en-GB" sz="1400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GB" sz="1400" b="0" i="0" dirty="0">
              <a:effectLst/>
              <a:latin typeface="-apple-system"/>
            </a:endParaRPr>
          </a:p>
        </p:txBody>
      </p:sp>
      <p:sp>
        <p:nvSpPr>
          <p:cNvPr id="8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6151FE8-4580-41AA-90EE-66BEBDDC4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73"/>
          <a:stretch/>
        </p:blipFill>
        <p:spPr>
          <a:xfrm>
            <a:off x="6750858" y="5501784"/>
            <a:ext cx="4229467" cy="771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731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ronhack - Photos | Facebook">
            <a:extLst>
              <a:ext uri="{FF2B5EF4-FFF2-40B4-BE49-F238E27FC236}">
                <a16:creationId xmlns:a16="http://schemas.microsoft.com/office/drawing/2014/main" id="{33D4EF09-502A-4373-9F4A-F22A063DE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0" r="8355" b="1"/>
          <a:stretch/>
        </p:blipFill>
        <p:spPr bwMode="auto">
          <a:xfrm>
            <a:off x="10622360" y="-129540"/>
            <a:ext cx="1611502" cy="19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666106-0FB5-45D8-B40E-27531AB746BB}"/>
              </a:ext>
            </a:extLst>
          </p:cNvPr>
          <p:cNvSpPr txBox="1"/>
          <p:nvPr/>
        </p:nvSpPr>
        <p:spPr>
          <a:xfrm>
            <a:off x="495300" y="501651"/>
            <a:ext cx="4781550" cy="59277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A5B2DCA-8CB1-495B-8278-3E57BE6FF392}"/>
              </a:ext>
            </a:extLst>
          </p:cNvPr>
          <p:cNvSpPr txBox="1">
            <a:spLocks/>
          </p:cNvSpPr>
          <p:nvPr/>
        </p:nvSpPr>
        <p:spPr>
          <a:xfrm>
            <a:off x="6096000" y="87262"/>
            <a:ext cx="4434720" cy="17162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600"/>
              <a:t>Aesthetics</a:t>
            </a:r>
            <a:endParaRPr lang="en-GB" sz="56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443B203-970E-4970-8092-6B4B5AC9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861" y="2126996"/>
            <a:ext cx="5024023" cy="43513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b="1" i="0" dirty="0">
                <a:effectLst/>
                <a:latin typeface="-apple-system"/>
              </a:rPr>
              <a:t>Main Features:</a:t>
            </a:r>
          </a:p>
          <a:p>
            <a:pPr marL="0" indent="0">
              <a:buNone/>
            </a:pPr>
            <a:endParaRPr lang="en-GB" sz="800" b="0" i="0" dirty="0">
              <a:effectLst/>
              <a:latin typeface="-apple-system"/>
            </a:endParaRPr>
          </a:p>
          <a:p>
            <a:r>
              <a:rPr lang="en-GB" sz="1400" dirty="0">
                <a:latin typeface="-apple-system"/>
              </a:rPr>
              <a:t>Outline of rules</a:t>
            </a:r>
          </a:p>
          <a:p>
            <a:endParaRPr lang="en-GB" sz="800" b="0" i="0" dirty="0">
              <a:effectLst/>
              <a:latin typeface="-apple-system"/>
            </a:endParaRPr>
          </a:p>
          <a:p>
            <a:r>
              <a:rPr lang="en-GB" sz="1400" b="0" i="0" dirty="0">
                <a:effectLst/>
                <a:latin typeface="-apple-system"/>
              </a:rPr>
              <a:t>CSS to position elements clearly</a:t>
            </a:r>
          </a:p>
          <a:p>
            <a:endParaRPr lang="en-GB" sz="800" b="0" i="0" dirty="0">
              <a:effectLst/>
              <a:latin typeface="-apple-system"/>
            </a:endParaRPr>
          </a:p>
          <a:p>
            <a:r>
              <a:rPr lang="en-GB" sz="1400" b="0" i="0" dirty="0">
                <a:effectLst/>
                <a:latin typeface="-apple-system"/>
              </a:rPr>
              <a:t>Gradients and images</a:t>
            </a:r>
          </a:p>
          <a:p>
            <a:endParaRPr lang="en-GB" sz="800" b="0" i="0" dirty="0">
              <a:effectLst/>
              <a:latin typeface="-apple-system"/>
            </a:endParaRPr>
          </a:p>
          <a:p>
            <a:r>
              <a:rPr lang="en-GB" sz="1400" dirty="0">
                <a:latin typeface="-apple-system"/>
              </a:rPr>
              <a:t>Enhance user interaction and clarity with font changes/ mouse-over effects</a:t>
            </a:r>
            <a:endParaRPr lang="en-GB" sz="1400" b="0" i="0" dirty="0">
              <a:effectLst/>
              <a:latin typeface="-apple-system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A5A73C3-1898-4D8A-B382-4AAFF1DE3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4817262"/>
            <a:ext cx="4781549" cy="11073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74B12EC-7EDC-4C1B-88EF-720EDA2E2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602" y="2722715"/>
            <a:ext cx="1356478" cy="1425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3C9894-3A32-43BE-9C93-FADCC85C2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926" y="2752981"/>
            <a:ext cx="1432684" cy="14250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56D79D-5588-4E29-9164-6AE932E7E4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6594"/>
          <a:stretch/>
        </p:blipFill>
        <p:spPr>
          <a:xfrm>
            <a:off x="495300" y="926339"/>
            <a:ext cx="4781549" cy="99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6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A5B2DCA-8CB1-495B-8278-3E57BE6FF392}"/>
              </a:ext>
            </a:extLst>
          </p:cNvPr>
          <p:cNvSpPr txBox="1">
            <a:spLocks/>
          </p:cNvSpPr>
          <p:nvPr/>
        </p:nvSpPr>
        <p:spPr>
          <a:xfrm>
            <a:off x="8017254" y="525439"/>
            <a:ext cx="3336545" cy="165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4572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ronhack - Photos | Facebook">
            <a:extLst>
              <a:ext uri="{FF2B5EF4-FFF2-40B4-BE49-F238E27FC236}">
                <a16:creationId xmlns:a16="http://schemas.microsoft.com/office/drawing/2014/main" id="{33D4EF09-502A-4373-9F4A-F22A063DE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0" r="8355" b="1"/>
          <a:stretch/>
        </p:blipFill>
        <p:spPr bwMode="auto">
          <a:xfrm>
            <a:off x="10690863" y="-109041"/>
            <a:ext cx="1501137" cy="179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443B203-970E-4970-8092-6B4B5AC9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3" y="2274491"/>
            <a:ext cx="3648003" cy="390247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1700" b="1" i="0" dirty="0">
                <a:effectLst/>
              </a:rPr>
              <a:t>Main Learnings:</a:t>
            </a:r>
          </a:p>
          <a:p>
            <a:pPr marL="0"/>
            <a:endParaRPr lang="en-US" sz="1700" b="0" i="0" dirty="0">
              <a:effectLst/>
            </a:endParaRPr>
          </a:p>
          <a:p>
            <a:r>
              <a:rPr lang="en-US" sz="1700" dirty="0"/>
              <a:t>Understanding function parameters and arguments</a:t>
            </a:r>
          </a:p>
          <a:p>
            <a:endParaRPr lang="en-US" sz="1700" b="0" i="0" dirty="0">
              <a:effectLst/>
            </a:endParaRPr>
          </a:p>
          <a:p>
            <a:r>
              <a:rPr lang="en-US" sz="1700" b="0" i="0" dirty="0">
                <a:effectLst/>
              </a:rPr>
              <a:t>Calling classes from neighboring files</a:t>
            </a:r>
          </a:p>
          <a:p>
            <a:pPr marL="0" indent="0">
              <a:buNone/>
            </a:pPr>
            <a:endParaRPr lang="en-US" sz="1700" b="0" i="0" dirty="0">
              <a:effectLst/>
            </a:endParaRPr>
          </a:p>
          <a:p>
            <a:r>
              <a:rPr lang="en-US" sz="1700" dirty="0" err="1"/>
              <a:t>CompareCards</a:t>
            </a:r>
            <a:r>
              <a:rPr lang="en-US" sz="1700" dirty="0"/>
              <a:t> function: shift(), push() and including tied cards</a:t>
            </a:r>
          </a:p>
          <a:p>
            <a:endParaRPr lang="en-US" sz="1700" b="0" i="0" dirty="0">
              <a:effectLst/>
            </a:endParaRPr>
          </a:p>
          <a:p>
            <a:r>
              <a:rPr lang="en-US" sz="1700" dirty="0"/>
              <a:t>Clearing screen/ adding elements with DOM manipulation</a:t>
            </a:r>
            <a:endParaRPr lang="en-US" sz="1700" b="0" i="0" dirty="0">
              <a:effectLst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730262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2175CE-52F9-40D4-A111-B16EFF99453E}"/>
              </a:ext>
            </a:extLst>
          </p:cNvPr>
          <p:cNvSpPr txBox="1"/>
          <p:nvPr/>
        </p:nvSpPr>
        <p:spPr>
          <a:xfrm>
            <a:off x="0" y="1320994"/>
            <a:ext cx="49182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pickPlayerCard</a:t>
            </a:r>
            <a:r>
              <a:rPr lang="en-GB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shuffledCardsPlayer</a:t>
            </a:r>
            <a:r>
              <a:rPr lang="en-GB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sz="1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pickedPlayCard</a:t>
            </a:r>
            <a:r>
              <a:rPr lang="en-GB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shuffledCardsPlayer</a:t>
            </a:r>
            <a:r>
              <a:rPr lang="en-GB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86E281-FBA4-48AA-8768-796B521D731A}"/>
              </a:ext>
            </a:extLst>
          </p:cNvPr>
          <p:cNvSpPr txBox="1"/>
          <p:nvPr/>
        </p:nvSpPr>
        <p:spPr>
          <a:xfrm>
            <a:off x="-73400" y="2738945"/>
            <a:ext cx="49182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populatePlayerHand</a:t>
            </a:r>
            <a:r>
              <a:rPr lang="en-GB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currentHand</a:t>
            </a:r>
            <a:r>
              <a:rPr lang="en-GB" sz="1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pickedPlayCard</a:t>
            </a:r>
            <a:r>
              <a:rPr lang="en-GB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209E3-834C-4082-B350-B986422A9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46" y="4663189"/>
            <a:ext cx="1858968" cy="20913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34C48B-4DDA-4E32-A9CD-437F1551AC42}"/>
              </a:ext>
            </a:extLst>
          </p:cNvPr>
          <p:cNvSpPr txBox="1"/>
          <p:nvPr/>
        </p:nvSpPr>
        <p:spPr>
          <a:xfrm>
            <a:off x="2873262" y="5706811"/>
            <a:ext cx="6138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populatePlayerHand</a:t>
            </a:r>
            <a:r>
              <a:rPr lang="en-GB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pickedPlayerCard</a:t>
            </a:r>
            <a:r>
              <a:rPr lang="en-GB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GB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'player-hand'</a:t>
            </a:r>
            <a:r>
              <a:rPr lang="en-GB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GB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endParaRPr lang="en-GB" sz="1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7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AC9AB-4ACE-4D83-B07C-110EA22F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72" y="375584"/>
            <a:ext cx="5539139" cy="5974414"/>
          </a:xfrm>
        </p:spPr>
        <p:txBody>
          <a:bodyPr anchor="ctr">
            <a:normAutofit/>
          </a:bodyPr>
          <a:lstStyle/>
          <a:p>
            <a:pPr algn="ctr"/>
            <a:r>
              <a:rPr lang="en-GB" sz="7000" dirty="0">
                <a:solidFill>
                  <a:srgbClr val="FFFFFF"/>
                </a:solidFill>
              </a:rPr>
              <a:t>Changes and Improvements</a:t>
            </a:r>
          </a:p>
        </p:txBody>
      </p:sp>
      <p:grpSp>
        <p:nvGrpSpPr>
          <p:cNvPr id="39" name="Group 24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ronhack - Photos | Facebook">
            <a:extLst>
              <a:ext uri="{FF2B5EF4-FFF2-40B4-BE49-F238E27FC236}">
                <a16:creationId xmlns:a16="http://schemas.microsoft.com/office/drawing/2014/main" id="{33D4EF09-502A-4373-9F4A-F22A063DE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7" t="12666" r="12746" b="11778"/>
          <a:stretch/>
        </p:blipFill>
        <p:spPr bwMode="auto">
          <a:xfrm>
            <a:off x="10677524" y="83592"/>
            <a:ext cx="1600201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ED3E80-B5D6-490C-8C27-6716981BE219}"/>
              </a:ext>
            </a:extLst>
          </p:cNvPr>
          <p:cNvSpPr txBox="1">
            <a:spLocks/>
          </p:cNvSpPr>
          <p:nvPr/>
        </p:nvSpPr>
        <p:spPr>
          <a:xfrm>
            <a:off x="6020683" y="1978655"/>
            <a:ext cx="5182934" cy="3483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latin typeface="-apple-system"/>
              </a:rPr>
              <a:t>Start over: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900" dirty="0">
              <a:latin typeface="-apple-system"/>
            </a:endParaRPr>
          </a:p>
          <a:p>
            <a:r>
              <a:rPr lang="en-GB" sz="2000" dirty="0">
                <a:latin typeface="-apple-system"/>
              </a:rPr>
              <a:t>Create a two player game.</a:t>
            </a:r>
          </a:p>
          <a:p>
            <a:endParaRPr lang="en-GB" sz="2000" dirty="0"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latin typeface="-apple-system"/>
              </a:rPr>
              <a:t>Future improvements: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800" b="1" dirty="0">
              <a:latin typeface="-apple-system"/>
            </a:endParaRPr>
          </a:p>
          <a:p>
            <a:r>
              <a:rPr lang="en-GB" sz="2000" dirty="0">
                <a:latin typeface="-apple-system"/>
              </a:rPr>
              <a:t>Add onclick to computer card in place of Timeout function.</a:t>
            </a:r>
          </a:p>
          <a:p>
            <a:pPr marL="0" indent="0">
              <a:buNone/>
            </a:pPr>
            <a:endParaRPr lang="en-GB" sz="2000" dirty="0">
              <a:latin typeface="-apple-system"/>
            </a:endParaRPr>
          </a:p>
          <a:p>
            <a:r>
              <a:rPr lang="en-GB" sz="2000" dirty="0">
                <a:latin typeface="-apple-system"/>
              </a:rPr>
              <a:t>Implement a replay round option if final two cards tie.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3136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0720B-1D50-4287-833A-EF6B89782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534" y="695484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GB" sz="5600" dirty="0">
                <a:solidFill>
                  <a:srgbClr val="FFFFFF"/>
                </a:solidFill>
              </a:rPr>
              <a:t>Live Demo: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20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249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Consolas</vt:lpstr>
      <vt:lpstr>Office Theme</vt:lpstr>
      <vt:lpstr>First Project </vt:lpstr>
      <vt:lpstr>Top Trumps Game</vt:lpstr>
      <vt:lpstr>Key Features</vt:lpstr>
      <vt:lpstr>PowerPoint Presentation</vt:lpstr>
      <vt:lpstr>PowerPoint Presentation</vt:lpstr>
      <vt:lpstr>Changes and Improvements</vt:lpstr>
      <vt:lpstr>Live Demo: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Project </dc:title>
  <dc:creator>Miki Geoghegan</dc:creator>
  <cp:lastModifiedBy>Miki Geoghegan</cp:lastModifiedBy>
  <cp:revision>15</cp:revision>
  <dcterms:created xsi:type="dcterms:W3CDTF">2021-06-18T07:25:33Z</dcterms:created>
  <dcterms:modified xsi:type="dcterms:W3CDTF">2021-06-18T09:39:40Z</dcterms:modified>
</cp:coreProperties>
</file>