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D1D4BE"/>
    <a:srgbClr val="F3F4F2"/>
    <a:srgbClr val="FFE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F78EA-03F7-4A54-8834-5AC20D5AC9EC}" v="24" dt="2020-06-03T18:24:38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Szypuła" userId="46e409f899fe4894" providerId="LiveId" clId="{386F78EA-03F7-4A54-8834-5AC20D5AC9EC}"/>
    <pc:docChg chg="undo custSel modSld">
      <pc:chgData name="Jakub Szypuła" userId="46e409f899fe4894" providerId="LiveId" clId="{386F78EA-03F7-4A54-8834-5AC20D5AC9EC}" dt="2020-06-03T18:36:46.555" v="1409" actId="20577"/>
      <pc:docMkLst>
        <pc:docMk/>
      </pc:docMkLst>
      <pc:sldChg chg="modSp modNotesTx">
        <pc:chgData name="Jakub Szypuła" userId="46e409f899fe4894" providerId="LiveId" clId="{386F78EA-03F7-4A54-8834-5AC20D5AC9EC}" dt="2020-06-03T18:21:26.459" v="690" actId="20577"/>
        <pc:sldMkLst>
          <pc:docMk/>
          <pc:sldMk cId="950786446" sldId="256"/>
        </pc:sldMkLst>
        <pc:spChg chg="mod">
          <ac:chgData name="Jakub Szypuła" userId="46e409f899fe4894" providerId="LiveId" clId="{386F78EA-03F7-4A54-8834-5AC20D5AC9EC}" dt="2020-06-03T17:38:48.306" v="16" actId="14100"/>
          <ac:spMkLst>
            <pc:docMk/>
            <pc:sldMk cId="950786446" sldId="256"/>
            <ac:spMk id="3" creationId="{F68EA6B5-E1FB-4F0D-A47D-6A5494C59DB1}"/>
          </ac:spMkLst>
        </pc:spChg>
      </pc:sldChg>
      <pc:sldChg chg="modNotesTx">
        <pc:chgData name="Jakub Szypuła" userId="46e409f899fe4894" providerId="LiveId" clId="{386F78EA-03F7-4A54-8834-5AC20D5AC9EC}" dt="2020-06-03T18:21:39.291" v="764" actId="20577"/>
        <pc:sldMkLst>
          <pc:docMk/>
          <pc:sldMk cId="3064065009" sldId="257"/>
        </pc:sldMkLst>
      </pc:sldChg>
      <pc:sldChg chg="addSp delSp modSp modNotesTx">
        <pc:chgData name="Jakub Szypuła" userId="46e409f899fe4894" providerId="LiveId" clId="{386F78EA-03F7-4A54-8834-5AC20D5AC9EC}" dt="2020-06-03T18:22:20.908" v="798" actId="20577"/>
        <pc:sldMkLst>
          <pc:docMk/>
          <pc:sldMk cId="896904484" sldId="259"/>
        </pc:sldMkLst>
        <pc:picChg chg="add del mod">
          <ac:chgData name="Jakub Szypuła" userId="46e409f899fe4894" providerId="LiveId" clId="{386F78EA-03F7-4A54-8834-5AC20D5AC9EC}" dt="2020-06-03T17:40:24.686" v="21" actId="478"/>
          <ac:picMkLst>
            <pc:docMk/>
            <pc:sldMk cId="896904484" sldId="259"/>
            <ac:picMk id="3" creationId="{FD5E28C6-D382-4321-BB99-603EAE09CF52}"/>
          </ac:picMkLst>
        </pc:picChg>
        <pc:picChg chg="del">
          <ac:chgData name="Jakub Szypuła" userId="46e409f899fe4894" providerId="LiveId" clId="{386F78EA-03F7-4A54-8834-5AC20D5AC9EC}" dt="2020-06-03T17:40:37.564" v="30" actId="478"/>
          <ac:picMkLst>
            <pc:docMk/>
            <pc:sldMk cId="896904484" sldId="259"/>
            <ac:picMk id="6" creationId="{231FC266-F6B9-4084-8566-56A5378F8E2C}"/>
          </ac:picMkLst>
        </pc:picChg>
        <pc:picChg chg="add mod ord">
          <ac:chgData name="Jakub Szypuła" userId="46e409f899fe4894" providerId="LiveId" clId="{386F78EA-03F7-4A54-8834-5AC20D5AC9EC}" dt="2020-06-03T17:40:36.659" v="29" actId="167"/>
          <ac:picMkLst>
            <pc:docMk/>
            <pc:sldMk cId="896904484" sldId="259"/>
            <ac:picMk id="7" creationId="{ABF01223-0B0B-4167-A2E8-92481CA631F5}"/>
          </ac:picMkLst>
        </pc:picChg>
      </pc:sldChg>
      <pc:sldChg chg="addSp delSp modSp modNotesTx">
        <pc:chgData name="Jakub Szypuła" userId="46e409f899fe4894" providerId="LiveId" clId="{386F78EA-03F7-4A54-8834-5AC20D5AC9EC}" dt="2020-06-03T18:25:28.779" v="916" actId="20577"/>
        <pc:sldMkLst>
          <pc:docMk/>
          <pc:sldMk cId="794513042" sldId="260"/>
        </pc:sldMkLst>
        <pc:spChg chg="mod">
          <ac:chgData name="Jakub Szypuła" userId="46e409f899fe4894" providerId="LiveId" clId="{386F78EA-03F7-4A54-8834-5AC20D5AC9EC}" dt="2020-06-03T18:04:20.132" v="300" actId="1076"/>
          <ac:spMkLst>
            <pc:docMk/>
            <pc:sldMk cId="794513042" sldId="260"/>
            <ac:spMk id="14" creationId="{94AB7A6E-89AA-469E-9DB3-47F017899310}"/>
          </ac:spMkLst>
        </pc:spChg>
        <pc:spChg chg="mod">
          <ac:chgData name="Jakub Szypuła" userId="46e409f899fe4894" providerId="LiveId" clId="{386F78EA-03F7-4A54-8834-5AC20D5AC9EC}" dt="2020-06-03T18:04:28.122" v="307" actId="1076"/>
          <ac:spMkLst>
            <pc:docMk/>
            <pc:sldMk cId="794513042" sldId="260"/>
            <ac:spMk id="15" creationId="{33FCFE4E-7A74-42EB-9C86-60800D9655CF}"/>
          </ac:spMkLst>
        </pc:spChg>
        <pc:spChg chg="mod">
          <ac:chgData name="Jakub Szypuła" userId="46e409f899fe4894" providerId="LiveId" clId="{386F78EA-03F7-4A54-8834-5AC20D5AC9EC}" dt="2020-06-03T18:04:34.698" v="314" actId="1076"/>
          <ac:spMkLst>
            <pc:docMk/>
            <pc:sldMk cId="794513042" sldId="260"/>
            <ac:spMk id="16" creationId="{C762D62D-7657-402E-8464-6884C4B5EAC1}"/>
          </ac:spMkLst>
        </pc:spChg>
        <pc:spChg chg="mod">
          <ac:chgData name="Jakub Szypuła" userId="46e409f899fe4894" providerId="LiveId" clId="{386F78EA-03F7-4A54-8834-5AC20D5AC9EC}" dt="2020-06-03T18:24:44.817" v="807" actId="108"/>
          <ac:spMkLst>
            <pc:docMk/>
            <pc:sldMk cId="794513042" sldId="260"/>
            <ac:spMk id="17" creationId="{D8505728-087D-4C09-9708-ADCEBD7E64A8}"/>
          </ac:spMkLst>
        </pc:spChg>
        <pc:spChg chg="mod">
          <ac:chgData name="Jakub Szypuła" userId="46e409f899fe4894" providerId="LiveId" clId="{386F78EA-03F7-4A54-8834-5AC20D5AC9EC}" dt="2020-06-03T18:24:33.876" v="804" actId="693"/>
          <ac:spMkLst>
            <pc:docMk/>
            <pc:sldMk cId="794513042" sldId="260"/>
            <ac:spMk id="18" creationId="{ECFCD9C1-BD52-4AF6-B158-7176C1EE37F2}"/>
          </ac:spMkLst>
        </pc:spChg>
        <pc:spChg chg="add del">
          <ac:chgData name="Jakub Szypuła" userId="46e409f899fe4894" providerId="LiveId" clId="{386F78EA-03F7-4A54-8834-5AC20D5AC9EC}" dt="2020-06-03T18:24:38.612" v="806"/>
          <ac:spMkLst>
            <pc:docMk/>
            <pc:sldMk cId="794513042" sldId="260"/>
            <ac:spMk id="19" creationId="{963D5A49-D8A9-4561-9500-0568122E521B}"/>
          </ac:spMkLst>
        </pc:spChg>
        <pc:picChg chg="add mod ord">
          <ac:chgData name="Jakub Szypuła" userId="46e409f899fe4894" providerId="LiveId" clId="{386F78EA-03F7-4A54-8834-5AC20D5AC9EC}" dt="2020-06-03T17:40:58.234" v="35" actId="167"/>
          <ac:picMkLst>
            <pc:docMk/>
            <pc:sldMk cId="794513042" sldId="260"/>
            <ac:picMk id="3" creationId="{F306D986-57F6-47F7-A3B1-F766185ECC54}"/>
          </ac:picMkLst>
        </pc:picChg>
        <pc:picChg chg="del">
          <ac:chgData name="Jakub Szypuła" userId="46e409f899fe4894" providerId="LiveId" clId="{386F78EA-03F7-4A54-8834-5AC20D5AC9EC}" dt="2020-06-03T17:40:59.185" v="36" actId="478"/>
          <ac:picMkLst>
            <pc:docMk/>
            <pc:sldMk cId="794513042" sldId="260"/>
            <ac:picMk id="6" creationId="{231FC266-F6B9-4084-8566-56A5378F8E2C}"/>
          </ac:picMkLst>
        </pc:picChg>
      </pc:sldChg>
      <pc:sldChg chg="modNotesTx">
        <pc:chgData name="Jakub Szypuła" userId="46e409f899fe4894" providerId="LiveId" clId="{386F78EA-03F7-4A54-8834-5AC20D5AC9EC}" dt="2020-06-03T18:26:23.291" v="1086" actId="20577"/>
        <pc:sldMkLst>
          <pc:docMk/>
          <pc:sldMk cId="1138370066" sldId="261"/>
        </pc:sldMkLst>
      </pc:sldChg>
      <pc:sldChg chg="addSp delSp modSp modNotesTx">
        <pc:chgData name="Jakub Szypuła" userId="46e409f899fe4894" providerId="LiveId" clId="{386F78EA-03F7-4A54-8834-5AC20D5AC9EC}" dt="2020-06-03T18:33:04.835" v="1322" actId="20577"/>
        <pc:sldMkLst>
          <pc:docMk/>
          <pc:sldMk cId="2506744533" sldId="262"/>
        </pc:sldMkLst>
        <pc:spChg chg="add del">
          <ac:chgData name="Jakub Szypuła" userId="46e409f899fe4894" providerId="LiveId" clId="{386F78EA-03F7-4A54-8834-5AC20D5AC9EC}" dt="2020-06-02T13:36:47.218" v="1"/>
          <ac:spMkLst>
            <pc:docMk/>
            <pc:sldMk cId="2506744533" sldId="262"/>
            <ac:spMk id="3" creationId="{55D69636-140F-4E6F-ABA4-92E4F85DC2BA}"/>
          </ac:spMkLst>
        </pc:spChg>
        <pc:picChg chg="add del mod">
          <ac:chgData name="Jakub Szypuła" userId="46e409f899fe4894" providerId="LiveId" clId="{386F78EA-03F7-4A54-8834-5AC20D5AC9EC}" dt="2020-06-02T13:36:47.218" v="1"/>
          <ac:picMkLst>
            <pc:docMk/>
            <pc:sldMk cId="2506744533" sldId="262"/>
            <ac:picMk id="8" creationId="{F74AC876-10F4-48D7-B0B5-2531A704A157}"/>
          </ac:picMkLst>
        </pc:picChg>
        <pc:picChg chg="add mod">
          <ac:chgData name="Jakub Szypuła" userId="46e409f899fe4894" providerId="LiveId" clId="{386F78EA-03F7-4A54-8834-5AC20D5AC9EC}" dt="2020-06-02T15:01:27.119" v="8"/>
          <ac:picMkLst>
            <pc:docMk/>
            <pc:sldMk cId="2506744533" sldId="262"/>
            <ac:picMk id="9" creationId="{6480A16F-BE7B-4BD8-B2EB-AC3C4B2A6472}"/>
          </ac:picMkLst>
        </pc:picChg>
      </pc:sldChg>
      <pc:sldChg chg="addSp delSp modSp modNotesTx">
        <pc:chgData name="Jakub Szypuła" userId="46e409f899fe4894" providerId="LiveId" clId="{386F78EA-03F7-4A54-8834-5AC20D5AC9EC}" dt="2020-06-03T18:36:36.211" v="1403" actId="20577"/>
        <pc:sldMkLst>
          <pc:docMk/>
          <pc:sldMk cId="147143846" sldId="263"/>
        </pc:sldMkLst>
        <pc:spChg chg="del">
          <ac:chgData name="Jakub Szypuła" userId="46e409f899fe4894" providerId="LiveId" clId="{386F78EA-03F7-4A54-8834-5AC20D5AC9EC}" dt="2020-06-03T17:50:55.239" v="39" actId="478"/>
          <ac:spMkLst>
            <pc:docMk/>
            <pc:sldMk cId="147143846" sldId="263"/>
            <ac:spMk id="3" creationId="{55D69636-140F-4E6F-ABA4-92E4F85DC2BA}"/>
          </ac:spMkLst>
        </pc:spChg>
        <pc:spChg chg="add del">
          <ac:chgData name="Jakub Szypuła" userId="46e409f899fe4894" providerId="LiveId" clId="{386F78EA-03F7-4A54-8834-5AC20D5AC9EC}" dt="2020-06-03T17:50:53.360" v="38" actId="478"/>
          <ac:spMkLst>
            <pc:docMk/>
            <pc:sldMk cId="147143846" sldId="263"/>
            <ac:spMk id="7" creationId="{18F46193-8A76-4A5A-9347-CDE1481DF52C}"/>
          </ac:spMkLst>
        </pc:spChg>
        <pc:spChg chg="add mod">
          <ac:chgData name="Jakub Szypuła" userId="46e409f899fe4894" providerId="LiveId" clId="{386F78EA-03F7-4A54-8834-5AC20D5AC9EC}" dt="2020-06-03T18:36:36.211" v="1403" actId="20577"/>
          <ac:spMkLst>
            <pc:docMk/>
            <pc:sldMk cId="147143846" sldId="263"/>
            <ac:spMk id="8" creationId="{F672D753-CB5A-47E6-A8E7-AC80D4E5B0AF}"/>
          </ac:spMkLst>
        </pc:spChg>
      </pc:sldChg>
      <pc:sldChg chg="modNotesTx">
        <pc:chgData name="Jakub Szypuła" userId="46e409f899fe4894" providerId="LiveId" clId="{386F78EA-03F7-4A54-8834-5AC20D5AC9EC}" dt="2020-06-03T18:36:46.555" v="1409" actId="20577"/>
        <pc:sldMkLst>
          <pc:docMk/>
          <pc:sldMk cId="955259203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20C79-4C81-4330-BE8B-F3B936BF9792}" type="datetimeFigureOut">
              <a:rPr lang="en-GB" smtClean="0"/>
              <a:t>03/06/2020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81DBD-7862-4A2F-BD5C-0779A8513E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79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Cześć, dzisiaj zaprezentuje wam o co chodzi w artykule przygotowanym przez nas (czyli [nazwiska]) w ramach grupy </a:t>
            </a:r>
            <a:r>
              <a:rPr lang="pl-PL" dirty="0" err="1"/>
              <a:t>reprodukowalność</a:t>
            </a:r>
            <a:r>
              <a:rPr lang="pl-PL" dirty="0"/>
              <a:t> na Warsztaty Badawcze. Tytuł artykułu to [tytuł] i dotyczy on oczywiście </a:t>
            </a:r>
            <a:r>
              <a:rPr lang="pl-PL" dirty="0" err="1"/>
              <a:t>reprodukowalności</a:t>
            </a:r>
            <a:r>
              <a:rPr lang="pl-PL" dirty="0"/>
              <a:t>, ale potraktowanej w nieco innym kontekście – kontekście celu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81DBD-7862-4A2F-BD5C-0779A8513E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10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Trzeba odpowiedzieć na dwa pytania – pierwsze to </a:t>
            </a:r>
            <a:r>
              <a:rPr lang="pl-PL" dirty="0" err="1"/>
              <a:t>repr</a:t>
            </a:r>
            <a:r>
              <a:rPr lang="pl-PL" dirty="0"/>
              <a:t>, drugie cel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81DBD-7862-4A2F-BD5C-0779A8513E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40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Refer</a:t>
            </a:r>
            <a:r>
              <a:rPr lang="pl-PL" dirty="0"/>
              <a:t> to </a:t>
            </a:r>
            <a:r>
              <a:rPr lang="pl-PL" dirty="0" err="1"/>
              <a:t>things</a:t>
            </a:r>
            <a:r>
              <a:rPr lang="pl-PL" dirty="0"/>
              <a:t> as </a:t>
            </a:r>
            <a:r>
              <a:rPr lang="pl-PL" dirty="0" err="1"/>
              <a:t>objects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81DBD-7862-4A2F-BD5C-0779A8513E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8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337 -&gt; 112 -&gt; 27 -&gt; 6 -&gt; 10 -&gt; 17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81DBD-7862-4A2F-BD5C-0779A8513E7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34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Tutaj są </a:t>
            </a:r>
            <a:r>
              <a:rPr lang="pl-PL" dirty="0" err="1"/>
              <a:t>chunki</a:t>
            </a:r>
            <a:r>
              <a:rPr lang="pl-PL" dirty="0"/>
              <a:t>. </a:t>
            </a:r>
            <a:r>
              <a:rPr lang="pl-PL" dirty="0" err="1"/>
              <a:t>Chunki</a:t>
            </a:r>
            <a:r>
              <a:rPr lang="pl-PL" dirty="0"/>
              <a:t> mają </a:t>
            </a:r>
            <a:r>
              <a:rPr lang="pl-PL" dirty="0" err="1"/>
              <a:t>repr</a:t>
            </a:r>
            <a:r>
              <a:rPr lang="pl-PL" dirty="0"/>
              <a:t> </a:t>
            </a:r>
            <a:r>
              <a:rPr lang="pl-PL" dirty="0" err="1"/>
              <a:t>scale</a:t>
            </a:r>
            <a:r>
              <a:rPr lang="pl-PL" dirty="0"/>
              <a:t>, inne nie mają. Wszystkie składają się z długości + kolumn z celami, w których jest </a:t>
            </a:r>
            <a:r>
              <a:rPr lang="pl-PL" dirty="0" err="1"/>
              <a:t>true</a:t>
            </a:r>
            <a:r>
              <a:rPr lang="pl-PL" dirty="0"/>
              <a:t>/</a:t>
            </a:r>
            <a:r>
              <a:rPr lang="pl-PL" dirty="0" err="1"/>
              <a:t>false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81DBD-7862-4A2F-BD5C-0779A8513E7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620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Patrzcie jaka ładna macierz, ta, taka dla grup i dla artykułów znajduje się też w artykule. Nie będziemy nad nią się zbyt długo zatrzymywać, ponieważ można by mówić o każdym kwadracie, ale nie ma na to czasu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81DBD-7862-4A2F-BD5C-0779A8513E7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15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Wnioski z </a:t>
            </a:r>
            <a:r>
              <a:rPr lang="pl-PL" dirty="0" err="1"/>
              <a:t>conclusions</a:t>
            </a:r>
            <a:endParaRPr lang="pl-PL" dirty="0"/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81DBD-7862-4A2F-BD5C-0779A8513E7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829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trafił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81DBD-7862-4A2F-BD5C-0779A8513E7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7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F24F4B-C2D6-4984-A619-8AEBA91F1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8000" cap="none" dirty="0">
                <a:latin typeface="+mn-lt"/>
              </a:rPr>
              <a:t>Cele a </a:t>
            </a:r>
            <a:r>
              <a:rPr lang="pl-PL" sz="8000" cap="none" dirty="0" err="1">
                <a:latin typeface="+mn-lt"/>
              </a:rPr>
              <a:t>reprodukowalność</a:t>
            </a:r>
            <a:endParaRPr lang="en-GB" sz="8000" cap="none" dirty="0">
              <a:latin typeface="+mn-lt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68EA6B5-E1FB-4F0D-A47D-6A5494C59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249" y="3956279"/>
            <a:ext cx="9854886" cy="1086237"/>
          </a:xfrm>
        </p:spPr>
        <p:txBody>
          <a:bodyPr>
            <a:normAutofit/>
          </a:bodyPr>
          <a:lstStyle/>
          <a:p>
            <a:r>
              <a:rPr lang="en-GB" b="1" i="1" dirty="0"/>
              <a:t>Correlation between reproducibility of research papers and their objective</a:t>
            </a:r>
            <a:endParaRPr lang="pl-PL" i="1" dirty="0"/>
          </a:p>
          <a:p>
            <a:r>
              <a:rPr lang="pl-PL" dirty="0"/>
              <a:t>Przemysław Chojecki, Kacper Staroń, Jakub Szypuła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78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A04C4FAE-D721-4462-A90F-2DF2E035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686300"/>
            <a:ext cx="1412082" cy="218565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1FAA927-6F4A-4C89-97A7-7F321F6B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D69636-140F-4E6F-ABA4-92E4F85D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pl-PL" sz="3600" dirty="0"/>
              <a:t>Czy jeżeli puścimy kod z artykułu, to czy dostaniemy to samo?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pl-PL" sz="3600" dirty="0"/>
              <a:t>Jaki jest cel tego kodu? Bądź też całego artykułu?</a:t>
            </a:r>
            <a:endParaRPr lang="en-GB" sz="36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1C59B11-ECA2-48E2-B4CB-05B56043E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4321" y="4912749"/>
            <a:ext cx="1185386" cy="19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6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ABF01223-0B0B-4167-A2E8-92481CA6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07" y="4703972"/>
            <a:ext cx="1185386" cy="217217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1FAA927-6F4A-4C89-97A7-7F321F6B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l-PL" dirty="0"/>
              <a:t>Nasz model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1C59B11-ECA2-48E2-B4CB-05B56043E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321" y="4912749"/>
            <a:ext cx="1185386" cy="194524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8113940-8AB3-4C10-AE2C-CBEE2E26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193" y="5099602"/>
            <a:ext cx="1629002" cy="436045"/>
          </a:xfrm>
          <a:prstGeom prst="rect">
            <a:avLst/>
          </a:prstGeom>
        </p:spPr>
      </p:pic>
      <p:sp>
        <p:nvSpPr>
          <p:cNvPr id="34" name="Symbol zastępczy zawartości 2">
            <a:extLst>
              <a:ext uri="{FF2B5EF4-FFF2-40B4-BE49-F238E27FC236}">
                <a16:creationId xmlns:a16="http://schemas.microsoft.com/office/drawing/2014/main" id="{CF67A61D-6F3D-47AB-98F7-6A2C7B4E2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4247"/>
            <a:ext cx="9601200" cy="3581400"/>
          </a:xfrm>
        </p:spPr>
        <p:txBody>
          <a:bodyPr>
            <a:normAutofit/>
          </a:bodyPr>
          <a:lstStyle/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pl-PL" sz="3600" dirty="0" err="1"/>
              <a:t>Chunk</a:t>
            </a:r>
            <a:r>
              <a:rPr lang="pl-PL" sz="3600" dirty="0"/>
              <a:t>, grupa </a:t>
            </a:r>
            <a:r>
              <a:rPr lang="pl-PL" sz="3600" dirty="0" err="1"/>
              <a:t>chunków</a:t>
            </a:r>
            <a:r>
              <a:rPr lang="pl-PL" sz="3600" dirty="0"/>
              <a:t> cały artykuł – wszystkie mają swój cel (bądź cele)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pl-PL" sz="3600" dirty="0"/>
              <a:t>Cele dzielą się na klasy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pl-PL" sz="3600" dirty="0"/>
              <a:t>Miara </a:t>
            </a:r>
            <a:r>
              <a:rPr lang="pl-PL" sz="3600" dirty="0" err="1"/>
              <a:t>reprodukowalności</a:t>
            </a:r>
            <a:r>
              <a:rPr lang="pl-PL" sz="3600" dirty="0"/>
              <a:t> od 1 do 5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9690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306D986-57F6-47F7-A3B1-F766185EC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41" y="4699728"/>
            <a:ext cx="1191710" cy="218376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0B4C659-F553-4B87-B487-8A788D208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081" y="5099602"/>
            <a:ext cx="1629002" cy="43604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1FAA927-6F4A-4C89-97A7-7F321F6B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1C59B11-ECA2-48E2-B4CB-05B56043E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4321" y="4912749"/>
            <a:ext cx="1185386" cy="194524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C0F6AD6-9E7F-4A25-967D-4B5E36DB6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9421" y="2978367"/>
            <a:ext cx="1247949" cy="88594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D4270B0-8D7C-4705-B8E4-195D79F59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1328" y="2353164"/>
            <a:ext cx="2451393" cy="2136354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47A8B24-E0F9-48D6-9ACB-71040FD9C4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3248" y="2286370"/>
            <a:ext cx="1629002" cy="2029108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1F1C3BB-8846-47A9-AB16-23E247FFBA7A}"/>
              </a:ext>
            </a:extLst>
          </p:cNvPr>
          <p:cNvSpPr txBox="1"/>
          <p:nvPr/>
        </p:nvSpPr>
        <p:spPr>
          <a:xfrm>
            <a:off x="1818219" y="1871491"/>
            <a:ext cx="14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27 Artykułów</a:t>
            </a:r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30476B6-D10B-481A-B3F0-57519D8A1687}"/>
              </a:ext>
            </a:extLst>
          </p:cNvPr>
          <p:cNvSpPr txBox="1"/>
          <p:nvPr/>
        </p:nvSpPr>
        <p:spPr>
          <a:xfrm>
            <a:off x="5172895" y="1866151"/>
            <a:ext cx="215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112 grup </a:t>
            </a:r>
            <a:r>
              <a:rPr lang="pl-PL" dirty="0" err="1"/>
              <a:t>chunków</a:t>
            </a:r>
            <a:endParaRPr lang="en-GB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FF3CF8D-FC85-4AE9-9FA8-7B06A7A10E96}"/>
              </a:ext>
            </a:extLst>
          </p:cNvPr>
          <p:cNvSpPr txBox="1"/>
          <p:nvPr/>
        </p:nvSpPr>
        <p:spPr>
          <a:xfrm>
            <a:off x="9216256" y="1855877"/>
            <a:ext cx="215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337 </a:t>
            </a:r>
            <a:r>
              <a:rPr lang="pl-PL" dirty="0" err="1"/>
              <a:t>chunków</a:t>
            </a:r>
            <a:endParaRPr lang="en-GB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4AB7A6E-89AA-469E-9DB3-47F017899310}"/>
              </a:ext>
            </a:extLst>
          </p:cNvPr>
          <p:cNvSpPr txBox="1"/>
          <p:nvPr/>
        </p:nvSpPr>
        <p:spPr>
          <a:xfrm>
            <a:off x="1455163" y="4349694"/>
            <a:ext cx="218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6 różnych klas celów</a:t>
            </a:r>
            <a:endParaRPr lang="en-GB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3FCFE4E-7A74-42EB-9C86-60800D9655CF}"/>
              </a:ext>
            </a:extLst>
          </p:cNvPr>
          <p:cNvSpPr txBox="1"/>
          <p:nvPr/>
        </p:nvSpPr>
        <p:spPr>
          <a:xfrm>
            <a:off x="4993722" y="4349694"/>
            <a:ext cx="23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10 różnych klas celów</a:t>
            </a:r>
            <a:endParaRPr lang="en-GB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762D62D-7657-402E-8464-6884C4B5EAC1}"/>
              </a:ext>
            </a:extLst>
          </p:cNvPr>
          <p:cNvSpPr txBox="1"/>
          <p:nvPr/>
        </p:nvSpPr>
        <p:spPr>
          <a:xfrm>
            <a:off x="8937952" y="4333536"/>
            <a:ext cx="27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17 różnych klas celów</a:t>
            </a:r>
            <a:endParaRPr lang="en-GB" dirty="0"/>
          </a:p>
        </p:txBody>
      </p:sp>
      <p:sp>
        <p:nvSpPr>
          <p:cNvPr id="17" name="Strzałka: w prawo 16">
            <a:extLst>
              <a:ext uri="{FF2B5EF4-FFF2-40B4-BE49-F238E27FC236}">
                <a16:creationId xmlns:a16="http://schemas.microsoft.com/office/drawing/2014/main" id="{D8505728-087D-4C09-9708-ADCEBD7E64A8}"/>
              </a:ext>
            </a:extLst>
          </p:cNvPr>
          <p:cNvSpPr/>
          <p:nvPr/>
        </p:nvSpPr>
        <p:spPr>
          <a:xfrm>
            <a:off x="3656496" y="3070462"/>
            <a:ext cx="1629002" cy="713062"/>
          </a:xfrm>
          <a:prstGeom prst="rightArrow">
            <a:avLst/>
          </a:prstGeom>
          <a:solidFill>
            <a:srgbClr val="EFEDE3"/>
          </a:solidFill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Złożonych z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Strzałka: w prawo 17">
            <a:extLst>
              <a:ext uri="{FF2B5EF4-FFF2-40B4-BE49-F238E27FC236}">
                <a16:creationId xmlns:a16="http://schemas.microsoft.com/office/drawing/2014/main" id="{ECFCD9C1-BD52-4AF6-B158-7176C1EE37F2}"/>
              </a:ext>
            </a:extLst>
          </p:cNvPr>
          <p:cNvSpPr/>
          <p:nvPr/>
        </p:nvSpPr>
        <p:spPr>
          <a:xfrm>
            <a:off x="7552720" y="3070462"/>
            <a:ext cx="1784499" cy="713062"/>
          </a:xfrm>
          <a:prstGeom prst="rightArrow">
            <a:avLst/>
          </a:prstGeom>
          <a:solidFill>
            <a:srgbClr val="EFEDE3"/>
          </a:solidFill>
          <a:ln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Złożonych z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1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204E46A4-1391-4FB2-9E33-07B169778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83" y="5088213"/>
            <a:ext cx="1629002" cy="43604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31FC266-F6B9-4084-8566-56A5378F8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703972"/>
            <a:ext cx="1164193" cy="213635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1FAA927-6F4A-4C89-97A7-7F321F6B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- CSV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1C59B11-ECA2-48E2-B4CB-05B56043E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4321" y="4912749"/>
            <a:ext cx="1185386" cy="194524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AC87375-1A8E-49A0-9DC4-1B52A882416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EFEDE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3393" y="1769764"/>
            <a:ext cx="6925764" cy="31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7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231FC266-F6B9-4084-8566-56A5378F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03972"/>
            <a:ext cx="1164193" cy="213635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1FAA927-6F4A-4C89-97A7-7F321F6B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– macierz korelacji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D69636-140F-4E6F-ABA4-92E4F85DC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1C59B11-ECA2-48E2-B4CB-05B56043E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321" y="4912749"/>
            <a:ext cx="1185386" cy="194524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8113940-8AB3-4C10-AE2C-CBEE2E26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784" y="5102331"/>
            <a:ext cx="1713692" cy="45871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480A16F-BE7B-4BD8-B2EB-AC3C4B2A647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EFEDE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3066" y="1645850"/>
            <a:ext cx="4867436" cy="35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4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231FC266-F6B9-4084-8566-56A5378F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03972"/>
            <a:ext cx="1164193" cy="213635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1FAA927-6F4A-4C89-97A7-7F321F6B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i podsumowanie</a:t>
            </a: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1C59B11-ECA2-48E2-B4CB-05B56043E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319" y="4912749"/>
            <a:ext cx="1185387" cy="194525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8113940-8AB3-4C10-AE2C-CBEE2E26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802" y="5151718"/>
            <a:ext cx="1718973" cy="460129"/>
          </a:xfrm>
          <a:prstGeom prst="rect">
            <a:avLst/>
          </a:prstGeom>
        </p:spPr>
      </p:pic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F672D753-CB5A-47E6-A8E7-AC80D4E5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10013092" cy="3581400"/>
          </a:xfrm>
        </p:spPr>
        <p:txBody>
          <a:bodyPr>
            <a:normAutofit/>
          </a:bodyPr>
          <a:lstStyle/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pl-PL" sz="3000" dirty="0"/>
              <a:t>Niska korelacja pomiędzy występowaniem poszczególnych celów – czyli najpewniej zostały wybrane dobrze.</a:t>
            </a:r>
          </a:p>
          <a:p>
            <a:pPr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pl-PL" sz="3000" dirty="0"/>
              <a:t>Brak znaczącej zależności między </a:t>
            </a:r>
            <a:r>
              <a:rPr lang="pl-PL" sz="3000" dirty="0" err="1"/>
              <a:t>reprodukowalnością</a:t>
            </a:r>
            <a:r>
              <a:rPr lang="pl-PL" sz="3000" dirty="0"/>
              <a:t> i celami – być może to kwestia zbioru.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4714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C60FB6BA-B63D-43F4-95DE-A58AA8DB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03973"/>
            <a:ext cx="1164193" cy="213635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3309527-72E5-43E3-9CFE-C79FF3B67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052" y="4914316"/>
            <a:ext cx="2687036" cy="194368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1FAA927-6F4A-4C89-97A7-7F321F6B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l-PL" sz="8000" dirty="0"/>
              <a:t>Dziękujemy za uwagę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955259203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1859</TotalTime>
  <Words>295</Words>
  <Application>Microsoft Office PowerPoint</Application>
  <PresentationFormat>Panoramiczny</PresentationFormat>
  <Paragraphs>41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Przycinanie</vt:lpstr>
      <vt:lpstr>Cele a reprodukowalność</vt:lpstr>
      <vt:lpstr>Wprowadzenie</vt:lpstr>
      <vt:lpstr>Nasz model</vt:lpstr>
      <vt:lpstr>Podział</vt:lpstr>
      <vt:lpstr>Wyniki - CSV</vt:lpstr>
      <vt:lpstr>Wyniki – macierz korelacji</vt:lpstr>
      <vt:lpstr>Wnioski i podsumowanie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 a reprodukowalność</dc:title>
  <dc:creator>Jakub Szypuła</dc:creator>
  <cp:lastModifiedBy>Jakub Szypuła</cp:lastModifiedBy>
  <cp:revision>12</cp:revision>
  <dcterms:created xsi:type="dcterms:W3CDTF">2020-06-01T18:37:10Z</dcterms:created>
  <dcterms:modified xsi:type="dcterms:W3CDTF">2020-06-03T18:36:56Z</dcterms:modified>
</cp:coreProperties>
</file>