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784C6-9AE8-40DD-9610-59AD48324C65}" v="137" dt="2020-05-05T14:35:22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Szypuła" userId="46e409f899fe4894" providerId="LiveId" clId="{8D4784C6-9AE8-40DD-9610-59AD48324C65}"/>
    <pc:docChg chg="custSel addSld modSld">
      <pc:chgData name="Jakub Szypuła" userId="46e409f899fe4894" providerId="LiveId" clId="{8D4784C6-9AE8-40DD-9610-59AD48324C65}" dt="2020-05-05T14:35:30.276" v="172" actId="1076"/>
      <pc:docMkLst>
        <pc:docMk/>
      </pc:docMkLst>
      <pc:sldChg chg="addSp modSp">
        <pc:chgData name="Jakub Szypuła" userId="46e409f899fe4894" providerId="LiveId" clId="{8D4784C6-9AE8-40DD-9610-59AD48324C65}" dt="2020-05-05T14:09:29.695" v="109" actId="20577"/>
        <pc:sldMkLst>
          <pc:docMk/>
          <pc:sldMk cId="3436298143" sldId="256"/>
        </pc:sldMkLst>
        <pc:spChg chg="mod">
          <ac:chgData name="Jakub Szypuła" userId="46e409f899fe4894" providerId="LiveId" clId="{8D4784C6-9AE8-40DD-9610-59AD48324C65}" dt="2020-05-05T14:08:58.396" v="84" actId="255"/>
          <ac:spMkLst>
            <pc:docMk/>
            <pc:sldMk cId="3436298143" sldId="256"/>
            <ac:spMk id="2" creationId="{1CEF2CE4-C597-4DF4-8B74-2E42286DBE46}"/>
          </ac:spMkLst>
        </pc:spChg>
        <pc:spChg chg="add mod">
          <ac:chgData name="Jakub Szypuła" userId="46e409f899fe4894" providerId="LiveId" clId="{8D4784C6-9AE8-40DD-9610-59AD48324C65}" dt="2020-05-05T14:09:29.695" v="109" actId="20577"/>
          <ac:spMkLst>
            <pc:docMk/>
            <pc:sldMk cId="3436298143" sldId="256"/>
            <ac:spMk id="4" creationId="{66D51024-DA0D-4F78-9CF2-C64AB8BA6734}"/>
          </ac:spMkLst>
        </pc:spChg>
      </pc:sldChg>
      <pc:sldChg chg="modSp">
        <pc:chgData name="Jakub Szypuła" userId="46e409f899fe4894" providerId="LiveId" clId="{8D4784C6-9AE8-40DD-9610-59AD48324C65}" dt="2020-05-05T14:28:37.718" v="156" actId="20577"/>
        <pc:sldMkLst>
          <pc:docMk/>
          <pc:sldMk cId="3003982779" sldId="259"/>
        </pc:sldMkLst>
        <pc:spChg chg="mod">
          <ac:chgData name="Jakub Szypuła" userId="46e409f899fe4894" providerId="LiveId" clId="{8D4784C6-9AE8-40DD-9610-59AD48324C65}" dt="2020-05-05T14:28:37.718" v="156" actId="20577"/>
          <ac:spMkLst>
            <pc:docMk/>
            <pc:sldMk cId="3003982779" sldId="259"/>
            <ac:spMk id="3" creationId="{DDCA52C8-AD8E-4513-8700-C109D1E08A52}"/>
          </ac:spMkLst>
        </pc:spChg>
      </pc:sldChg>
      <pc:sldChg chg="modSp">
        <pc:chgData name="Jakub Szypuła" userId="46e409f899fe4894" providerId="LiveId" clId="{8D4784C6-9AE8-40DD-9610-59AD48324C65}" dt="2020-05-05T14:29:30.486" v="160" actId="14100"/>
        <pc:sldMkLst>
          <pc:docMk/>
          <pc:sldMk cId="2108694226" sldId="268"/>
        </pc:sldMkLst>
        <pc:spChg chg="mod">
          <ac:chgData name="Jakub Szypuła" userId="46e409f899fe4894" providerId="LiveId" clId="{8D4784C6-9AE8-40DD-9610-59AD48324C65}" dt="2020-05-05T14:29:30.486" v="160" actId="14100"/>
          <ac:spMkLst>
            <pc:docMk/>
            <pc:sldMk cId="2108694226" sldId="268"/>
            <ac:spMk id="3" creationId="{0C174BC2-D136-4125-AEB6-3F9BCEF928CD}"/>
          </ac:spMkLst>
        </pc:spChg>
      </pc:sldChg>
      <pc:sldChg chg="addSp delSp modSp add">
        <pc:chgData name="Jakub Szypuła" userId="46e409f899fe4894" providerId="LiveId" clId="{8D4784C6-9AE8-40DD-9610-59AD48324C65}" dt="2020-05-05T14:35:30.276" v="172" actId="1076"/>
        <pc:sldMkLst>
          <pc:docMk/>
          <pc:sldMk cId="3553379709" sldId="270"/>
        </pc:sldMkLst>
        <pc:spChg chg="del">
          <ac:chgData name="Jakub Szypuła" userId="46e409f899fe4894" providerId="LiveId" clId="{8D4784C6-9AE8-40DD-9610-59AD48324C65}" dt="2020-05-05T14:35:10.493" v="165" actId="478"/>
          <ac:spMkLst>
            <pc:docMk/>
            <pc:sldMk cId="3553379709" sldId="270"/>
            <ac:spMk id="2" creationId="{9C33D0E7-799D-4BB9-A4FB-61102F40BBDB}"/>
          </ac:spMkLst>
        </pc:spChg>
        <pc:spChg chg="mod">
          <ac:chgData name="Jakub Szypuła" userId="46e409f899fe4894" providerId="LiveId" clId="{8D4784C6-9AE8-40DD-9610-59AD48324C65}" dt="2020-05-05T14:35:15.068" v="167" actId="1076"/>
          <ac:spMkLst>
            <pc:docMk/>
            <pc:sldMk cId="3553379709" sldId="270"/>
            <ac:spMk id="3" creationId="{32187955-1294-4FA9-ACB3-C102D6F701F8}"/>
          </ac:spMkLst>
        </pc:spChg>
        <pc:spChg chg="add mod">
          <ac:chgData name="Jakub Szypuła" userId="46e409f899fe4894" providerId="LiveId" clId="{8D4784C6-9AE8-40DD-9610-59AD48324C65}" dt="2020-05-05T14:35:30.276" v="172" actId="1076"/>
          <ac:spMkLst>
            <pc:docMk/>
            <pc:sldMk cId="3553379709" sldId="270"/>
            <ac:spMk id="4" creationId="{3F4BB0D1-2F17-4C17-8F5C-3677299D6E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BBEA87-2CCB-4A22-B0A4-046DED22C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E105CCF-4D39-4F2E-A59F-1BE57F49C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F38064-7154-4444-8C61-2B2C4911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DC0-277E-4BFA-ABFF-2F4F380EC55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970676-B977-4643-8032-1BD8CA17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597831-ACEE-44E8-BA9B-B320760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444-BE4C-4682-A4BA-AD4720E58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9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E93A5C-7FFE-495D-B217-DF73CFDB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169E4AE-4E9D-40A6-A603-37554EA2D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14D03D-895B-4C2F-949F-771CA8F3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DC0-277E-4BFA-ABFF-2F4F380EC55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78B139-6E4E-4EC4-8954-4CA2A342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A6F826-F848-432B-B715-E1E28F91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444-BE4C-4682-A4BA-AD4720E58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78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54BE00B-9260-42C6-9842-525F89C08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70E053A-E31F-4E52-868F-F7113DBC1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CF2F4D-90B2-4AF1-8276-420FCA07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DC0-277E-4BFA-ABFF-2F4F380EC55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1F4993-4E56-4549-B12C-84619890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31E67B-C299-4B12-ADEF-96E96B41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444-BE4C-4682-A4BA-AD4720E58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38CDAA-6641-40A8-BC9B-1F9C91A1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5337C0-AE3C-4C32-B453-DA4CADCB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66CD11-923B-4422-9B82-CBBC47C0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DC0-277E-4BFA-ABFF-2F4F380EC55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907A36-6841-494F-A96D-D898C81E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2DBEC1-0F7E-4DBE-AD32-DB07B399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444-BE4C-4682-A4BA-AD4720E58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9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9CCEDD-7F35-4020-B40D-5BDF6311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61C6CE0-FBFB-4F1C-8AF5-C5A398D28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DF3292-F9D0-49F0-A77B-144A295C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DC0-277E-4BFA-ABFF-2F4F380EC55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2D1CBB-F4F4-44B2-B188-695C0348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0EF892-1519-449B-90C8-1C501638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444-BE4C-4682-A4BA-AD4720E58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16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FD13EC-9D0D-439E-88E2-7625B99A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821093-1E3C-41E3-BC3B-3D5FEB18E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A1A2DF2-ACA4-4BEF-9732-FCDF31921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B8BF745-7386-4272-8C22-78E3A6A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DC0-277E-4BFA-ABFF-2F4F380EC55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0AEFD9-B6FE-4DC7-85AC-1E330CF9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4AC134-C751-42B8-A9EF-03A0BE6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444-BE4C-4682-A4BA-AD4720E58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00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CBC933-FE3B-4DEC-8E7B-FAA673BE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ECFD952-6EAF-4414-8CDF-685AE720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223B4D6-A095-49E2-8144-1556E31A4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381F382-1287-4100-9E93-1A9172AEA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98E3737-9EA3-4F61-BF06-A3A1861F4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4C19F7F-E4B9-4ABF-8EF0-4E2F42C0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DC0-277E-4BFA-ABFF-2F4F380EC55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3EA44CF-42B5-41BF-950E-4B9ED187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472AD83-69D6-4A95-AE75-12EC2005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444-BE4C-4682-A4BA-AD4720E58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1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74797A-4395-4881-BEE7-5C095153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5257345-9CE4-4876-B9D3-0EC304CF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DC0-277E-4BFA-ABFF-2F4F380EC55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BA7119B-0DF8-47C9-B557-4CEA13A2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BDA2E5D-8530-4E16-909D-1B03362C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444-BE4C-4682-A4BA-AD4720E58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9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BC049F4-D039-4B73-9976-61B7B282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DC0-277E-4BFA-ABFF-2F4F380EC55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13A9BAB-5D8D-40AD-AE88-2BC346A0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5231C7E-B4DB-4BCB-94A0-BDACAFB2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444-BE4C-4682-A4BA-AD4720E58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2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5F3730-8200-4711-9D31-209160B3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DDAA59-CE47-4D1E-A337-753498DCE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D79B925-26E4-45F1-B067-86B146E8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7D0634-8A84-48CB-889B-56E2AB62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DC0-277E-4BFA-ABFF-2F4F380EC55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FA1B583-FE5C-4743-B324-81B3A68F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336A6C7-6D30-41F1-A651-56A6CAD1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444-BE4C-4682-A4BA-AD4720E58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85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48D115-800F-475A-A156-F07FEFF6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CC658D6-52DF-4063-947C-29A6C0D0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80D2D9E-9F72-49C0-8F23-8E706D10C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102FDD-1423-46BD-914B-5D2757F6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ADC0-277E-4BFA-ABFF-2F4F380EC55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8B2829-BA74-4D28-8AD0-F6D70FDC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66BE6DC-31CE-4E23-84B1-A775385B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3444-BE4C-4682-A4BA-AD4720E58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35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71DCEB4-F6FC-4694-8EF2-375855F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7ABA2B7-DD76-4194-8428-4148BBED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6BB31F-00C1-4D2E-8322-1F939B5B2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ADC0-277E-4BFA-ABFF-2F4F380EC553}" type="datetimeFigureOut">
              <a:rPr lang="en-GB" smtClean="0"/>
              <a:t>05/05/2020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73EFF2-E913-4B8D-B876-9413F9EF2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437C23-C73E-4920-BA14-0E5CF6958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3444-BE4C-4682-A4BA-AD4720E58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5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EF2CE4-C597-4DF4-8B74-2E42286DB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Cel</a:t>
            </a:r>
            <a:br>
              <a:rPr lang="pl-PL" dirty="0"/>
            </a:br>
            <a:r>
              <a:rPr lang="pl-PL" sz="2800" dirty="0"/>
              <a:t>Prezentacja części metodologicznej WB - </a:t>
            </a:r>
            <a:r>
              <a:rPr lang="pl-PL" sz="2800" dirty="0" err="1"/>
              <a:t>reprodukowalność</a:t>
            </a:r>
            <a:endParaRPr lang="en-GB" sz="2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3E05058-028E-4024-AF02-BD89A91EE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Przemysław Chojecki, Kacper Staroń, Jakub Szypuła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6D51024-DA0D-4F78-9CF2-C64AB8BA6734}"/>
              </a:ext>
            </a:extLst>
          </p:cNvPr>
          <p:cNvSpPr txBox="1"/>
          <p:nvPr/>
        </p:nvSpPr>
        <p:spPr>
          <a:xfrm>
            <a:off x="240632" y="28073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05.05.2020</a:t>
            </a:r>
          </a:p>
        </p:txBody>
      </p:sp>
    </p:spTree>
    <p:extLst>
      <p:ext uri="{BB962C8B-B14F-4D97-AF65-F5344CB8AC3E}">
        <p14:creationId xmlns:p14="http://schemas.microsoft.com/office/powerpoint/2010/main" val="343629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FEE2C-0191-4963-926C-D6F44F52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Lista celów (</a:t>
            </a:r>
            <a:r>
              <a:rPr lang="pl-PL" dirty="0" err="1"/>
              <a:t>chunki</a:t>
            </a:r>
            <a:r>
              <a:rPr lang="pl-PL" dirty="0"/>
              <a:t>) c.d.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783646-E2AE-4C56-A12C-0688D94F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prezentacja sposobu rozwiązywania problemu</a:t>
            </a:r>
          </a:p>
          <a:p>
            <a:r>
              <a:rPr lang="pl-PL" dirty="0"/>
              <a:t>modyfikacja danych</a:t>
            </a:r>
          </a:p>
          <a:p>
            <a:r>
              <a:rPr lang="pl-PL" dirty="0"/>
              <a:t>prezentacja wyników wewnątrz artykułu</a:t>
            </a:r>
          </a:p>
          <a:p>
            <a:r>
              <a:rPr lang="pl-PL" dirty="0" err="1"/>
              <a:t>plotowanie</a:t>
            </a:r>
            <a:r>
              <a:rPr lang="pl-PL" dirty="0"/>
              <a:t> wykresów (wraz z ewentualnym przygotowaniem)</a:t>
            </a:r>
          </a:p>
          <a:p>
            <a:r>
              <a:rPr lang="pl-PL" dirty="0"/>
              <a:t>generowanie plików (graficznych i tekstowych)</a:t>
            </a:r>
          </a:p>
          <a:p>
            <a:r>
              <a:rPr lang="pl-PL" dirty="0"/>
              <a:t>obróbka wyników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78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3991F-6D45-4B61-A632-C894F2BB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Lista celów (</a:t>
            </a:r>
            <a:r>
              <a:rPr lang="pl-PL" dirty="0" err="1"/>
              <a:t>chunki</a:t>
            </a:r>
            <a:r>
              <a:rPr lang="pl-PL" dirty="0"/>
              <a:t>) c.d.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A3F399-8C97-40DC-80ED-31D75233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5533"/>
          </a:xfrm>
        </p:spPr>
        <p:txBody>
          <a:bodyPr/>
          <a:lstStyle/>
          <a:p>
            <a:r>
              <a:rPr lang="pl-PL" dirty="0"/>
              <a:t>prezentacja błędnego działania (jak nie robić)</a:t>
            </a:r>
          </a:p>
          <a:p>
            <a:r>
              <a:rPr lang="pl-PL" dirty="0"/>
              <a:t>kod </a:t>
            </a:r>
            <a:r>
              <a:rPr lang="pl-PL" dirty="0" err="1"/>
              <a:t>niewyłowywalny</a:t>
            </a:r>
            <a:endParaRPr lang="pl-PL" dirty="0"/>
          </a:p>
          <a:p>
            <a:r>
              <a:rPr lang="pl-PL" dirty="0"/>
              <a:t>porównanie z pracą innych osób</a:t>
            </a:r>
          </a:p>
          <a:p>
            <a:r>
              <a:rPr lang="pl-PL" dirty="0"/>
              <a:t>Udowodnienie poprawności tego, co jest </a:t>
            </a:r>
            <a:r>
              <a:rPr lang="pl-PL" dirty="0" err="1"/>
              <a:t>matematycnie</a:t>
            </a:r>
            <a:r>
              <a:rPr lang="pl-PL" dirty="0"/>
              <a:t> napisane wyżej</a:t>
            </a:r>
            <a:endParaRPr lang="en-GB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ED5A722E-ADB0-43A9-B5F3-775113606395}"/>
              </a:ext>
            </a:extLst>
          </p:cNvPr>
          <p:cNvSpPr txBox="1">
            <a:spLocks/>
          </p:cNvSpPr>
          <p:nvPr/>
        </p:nvSpPr>
        <p:spPr>
          <a:xfrm>
            <a:off x="838200" y="4251158"/>
            <a:ext cx="10515600" cy="242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Poza tym będziemy zapisywać długości </a:t>
            </a:r>
            <a:r>
              <a:rPr lang="pl-PL" dirty="0" err="1"/>
              <a:t>chunka</a:t>
            </a:r>
            <a:r>
              <a:rPr lang="pl-PL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69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8BCD7F-BBDD-4DBE-B9D9-D363F12F9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Co dalej?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3A3CE5F-C996-42FF-82FB-9C647D0B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0573"/>
          </a:xfrm>
        </p:spPr>
        <p:txBody>
          <a:bodyPr/>
          <a:lstStyle/>
          <a:p>
            <a:r>
              <a:rPr lang="pl-PL" dirty="0"/>
              <a:t>Przeanalizować ponownie artykuły</a:t>
            </a:r>
            <a:endParaRPr lang="en-GB" dirty="0"/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E7B842CC-353C-44D6-BB08-CA0894004D6D}"/>
              </a:ext>
            </a:extLst>
          </p:cNvPr>
          <p:cNvSpPr txBox="1">
            <a:spLocks/>
          </p:cNvSpPr>
          <p:nvPr/>
        </p:nvSpPr>
        <p:spPr>
          <a:xfrm>
            <a:off x="1524000" y="4323348"/>
            <a:ext cx="9144000" cy="44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Zebrać wyniki badania…</a:t>
            </a:r>
            <a:endParaRPr lang="en-GB" dirty="0"/>
          </a:p>
        </p:txBody>
      </p:sp>
      <p:sp>
        <p:nvSpPr>
          <p:cNvPr id="5" name="Podtytuł 2">
            <a:extLst>
              <a:ext uri="{FF2B5EF4-FFF2-40B4-BE49-F238E27FC236}">
                <a16:creationId xmlns:a16="http://schemas.microsoft.com/office/drawing/2014/main" id="{B3D82A61-3866-4CE3-BFE0-9FCFDA83AF80}"/>
              </a:ext>
            </a:extLst>
          </p:cNvPr>
          <p:cNvSpPr txBox="1">
            <a:spLocks/>
          </p:cNvSpPr>
          <p:nvPr/>
        </p:nvSpPr>
        <p:spPr>
          <a:xfrm>
            <a:off x="1524000" y="5044074"/>
            <a:ext cx="9144000" cy="44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…i analiza danych</a:t>
            </a:r>
            <a:endParaRPr lang="en-GB" dirty="0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7AE943D5-F8A8-4FC5-90ED-913DFCAABA06}"/>
              </a:ext>
            </a:extLst>
          </p:cNvPr>
          <p:cNvSpPr txBox="1">
            <a:spLocks/>
          </p:cNvSpPr>
          <p:nvPr/>
        </p:nvSpPr>
        <p:spPr>
          <a:xfrm>
            <a:off x="1524000" y="3962693"/>
            <a:ext cx="9144000" cy="44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Przeanalizować nowe artykuły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10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EFAA9D-50CC-42F0-9DEB-E58B59CDA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Podsumowanie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C174BC2-D136-4125-AEB6-3F9BCEF92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362995"/>
          </a:xfrm>
        </p:spPr>
        <p:txBody>
          <a:bodyPr>
            <a:normAutofit/>
          </a:bodyPr>
          <a:lstStyle/>
          <a:p>
            <a:r>
              <a:rPr lang="pl-PL" dirty="0"/>
              <a:t>Popatrzymy na około 30-40 artykułów z R </a:t>
            </a:r>
            <a:r>
              <a:rPr lang="pl-PL" dirty="0" err="1"/>
              <a:t>Journal</a:t>
            </a:r>
            <a:r>
              <a:rPr lang="pl-PL" dirty="0"/>
              <a:t>.</a:t>
            </a:r>
          </a:p>
          <a:p>
            <a:r>
              <a:rPr lang="pl-PL" dirty="0"/>
              <a:t>Podsumujemy je wg pokazanych wcześniej kryteriów.</a:t>
            </a:r>
          </a:p>
          <a:p>
            <a:r>
              <a:rPr lang="pl-PL" dirty="0"/>
              <a:t>Na podstawie wyniku naszej analizy wyciągniemy wnioski.</a:t>
            </a:r>
          </a:p>
        </p:txBody>
      </p:sp>
    </p:spTree>
    <p:extLst>
      <p:ext uri="{BB962C8B-B14F-4D97-AF65-F5344CB8AC3E}">
        <p14:creationId xmlns:p14="http://schemas.microsoft.com/office/powerpoint/2010/main" val="210869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AB0604-60B9-478C-8F69-45FA07C26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5F78A4F-6BAB-49A2-ABFC-14FC8EDDB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12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C491D5-52D9-4719-A50B-ACC03BDD5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Co my robimy?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BF2D7CA-DA88-4C5B-A20D-93412BB4D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Analizujemy wstawki z kodem pod kątem ich celu.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69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32187955-1294-4FA9-ACB3-C102D6F70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Reproducibility (Different team, different experimental setup): </a:t>
            </a:r>
            <a:r>
              <a:rPr lang="en-GB" dirty="0"/>
              <a:t>The results can be obtained by a different team on multiple trials. For computational experiments, this means that an independent group can obtain the same result using artefacts which they develop completely independently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F4BB0D1-2F17-4C17-8F5C-3677299D6E75}"/>
              </a:ext>
            </a:extLst>
          </p:cNvPr>
          <p:cNvSpPr txBox="1"/>
          <p:nvPr/>
        </p:nvSpPr>
        <p:spPr>
          <a:xfrm>
            <a:off x="0" y="6211669"/>
            <a:ext cx="828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Daniel Méndez Fernández and Daniel </a:t>
            </a:r>
            <a:r>
              <a:rPr lang="en-GB" dirty="0" err="1"/>
              <a:t>Graziotin</a:t>
            </a:r>
            <a:r>
              <a:rPr lang="en-GB" dirty="0"/>
              <a:t> and Stefan Wagner and Heidi Seibold, </a:t>
            </a:r>
            <a:endParaRPr lang="pl-PL" dirty="0"/>
          </a:p>
          <a:p>
            <a:r>
              <a:rPr lang="en-GB" dirty="0"/>
              <a:t>Open Science in Software Engineering. 2019, </a:t>
            </a:r>
            <a:r>
              <a:rPr lang="en-GB" dirty="0" err="1"/>
              <a:t>arXiv</a:t>
            </a:r>
            <a:r>
              <a:rPr lang="en-GB" dirty="0"/>
              <a:t> e-print 1904.06499</a:t>
            </a:r>
          </a:p>
        </p:txBody>
      </p:sp>
    </p:spTree>
    <p:extLst>
      <p:ext uri="{BB962C8B-B14F-4D97-AF65-F5344CB8AC3E}">
        <p14:creationId xmlns:p14="http://schemas.microsoft.com/office/powerpoint/2010/main" val="355337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4F11A6-6A7A-4381-B9CF-90DE5868F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Dlaczego?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DCA52C8-AD8E-4513-8700-C109D1E0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705" y="3602037"/>
            <a:ext cx="9392653" cy="2133599"/>
          </a:xfrm>
        </p:spPr>
        <p:txBody>
          <a:bodyPr>
            <a:normAutofit/>
          </a:bodyPr>
          <a:lstStyle/>
          <a:p>
            <a:r>
              <a:rPr lang="pl-PL" dirty="0"/>
              <a:t>Rozważmy dwa różne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chunks</a:t>
            </a:r>
            <a:r>
              <a:rPr lang="pl-PL" dirty="0"/>
              <a:t>:</a:t>
            </a:r>
          </a:p>
          <a:p>
            <a:r>
              <a:rPr lang="pl-PL" dirty="0"/>
              <a:t>a) Zwraca prosty wykres</a:t>
            </a:r>
          </a:p>
          <a:p>
            <a:r>
              <a:rPr lang="pl-PL" dirty="0"/>
              <a:t>b) Przeprowadza dokładne obliczenia, które mają potwierdzić tezę postawioną we wcześniejszej części artykułu</a:t>
            </a:r>
          </a:p>
          <a:p>
            <a:r>
              <a:rPr lang="pl-PL" dirty="0"/>
              <a:t>Różnią się celem i wagą. Ale </a:t>
            </a:r>
            <a:r>
              <a:rPr lang="pl-PL" dirty="0" err="1"/>
              <a:t>reprodukowalność</a:t>
            </a:r>
            <a:r>
              <a:rPr lang="pl-PL" dirty="0"/>
              <a:t> drugiego jest ważniejsza.</a:t>
            </a:r>
            <a:endParaRPr lang="en-GB" dirty="0"/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BCBC4996-EA31-4C60-B6A9-EE0367BE868B}"/>
              </a:ext>
            </a:extLst>
          </p:cNvPr>
          <p:cNvSpPr txBox="1">
            <a:spLocks/>
          </p:cNvSpPr>
          <p:nvPr/>
        </p:nvSpPr>
        <p:spPr>
          <a:xfrm>
            <a:off x="1524000" y="5791200"/>
            <a:ext cx="9392653" cy="46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(no i nie znaleźliśmy badania, które by się tym zajmowało)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B590C5-C591-4E8C-A3F3-01DFBFE86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Idea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3502935-BB9C-4CD2-8C84-B33B5C6E4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0467"/>
          </a:xfrm>
        </p:spPr>
        <p:txBody>
          <a:bodyPr>
            <a:normAutofit lnSpcReduction="10000"/>
          </a:bodyPr>
          <a:lstStyle/>
          <a:p>
            <a:r>
              <a:rPr lang="pl-PL" dirty="0"/>
              <a:t>Ustalimy cele:</a:t>
            </a:r>
            <a:endParaRPr lang="en-GB" dirty="0"/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4160DFDD-FB74-4B1C-B051-67621DDCA692}"/>
              </a:ext>
            </a:extLst>
          </p:cNvPr>
          <p:cNvSpPr txBox="1">
            <a:spLocks/>
          </p:cNvSpPr>
          <p:nvPr/>
        </p:nvSpPr>
        <p:spPr>
          <a:xfrm>
            <a:off x="1524000" y="4002505"/>
            <a:ext cx="9144000" cy="4004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Artykułu</a:t>
            </a:r>
            <a:endParaRPr lang="en-GB" dirty="0"/>
          </a:p>
        </p:txBody>
      </p:sp>
      <p:sp>
        <p:nvSpPr>
          <p:cNvPr id="5" name="Podtytuł 2">
            <a:extLst>
              <a:ext uri="{FF2B5EF4-FFF2-40B4-BE49-F238E27FC236}">
                <a16:creationId xmlns:a16="http://schemas.microsoft.com/office/drawing/2014/main" id="{1D1CD8D9-DB06-4F0B-BE20-7DF5F992878B}"/>
              </a:ext>
            </a:extLst>
          </p:cNvPr>
          <p:cNvSpPr txBox="1">
            <a:spLocks/>
          </p:cNvSpPr>
          <p:nvPr/>
        </p:nvSpPr>
        <p:spPr>
          <a:xfrm>
            <a:off x="1524000" y="4402972"/>
            <a:ext cx="9144000" cy="4004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Grupy </a:t>
            </a:r>
            <a:r>
              <a:rPr lang="pl-PL" dirty="0" err="1"/>
              <a:t>Chunków</a:t>
            </a:r>
            <a:endParaRPr lang="en-GB" dirty="0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80E6BC50-CC9C-404F-B185-E04D8F21C36F}"/>
              </a:ext>
            </a:extLst>
          </p:cNvPr>
          <p:cNvSpPr txBox="1">
            <a:spLocks/>
          </p:cNvSpPr>
          <p:nvPr/>
        </p:nvSpPr>
        <p:spPr>
          <a:xfrm>
            <a:off x="1524000" y="4803439"/>
            <a:ext cx="9144000" cy="4004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Pojedynczych </a:t>
            </a:r>
            <a:r>
              <a:rPr lang="pl-PL" dirty="0" err="1"/>
              <a:t>Chunków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76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30C8B4-2F12-4596-B32D-D8C9604F3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Praktyka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AF6120A-D07F-4C86-B5FB-7CFD046FC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0573"/>
          </a:xfrm>
        </p:spPr>
        <p:txBody>
          <a:bodyPr/>
          <a:lstStyle/>
          <a:p>
            <a:r>
              <a:rPr lang="pl-PL" dirty="0"/>
              <a:t>Artykuły z R </a:t>
            </a:r>
            <a:r>
              <a:rPr lang="pl-PL" dirty="0" err="1"/>
              <a:t>Journal</a:t>
            </a:r>
            <a:r>
              <a:rPr lang="pl-PL" dirty="0"/>
              <a:t> – obecnie 21, docelowo 30-40</a:t>
            </a:r>
            <a:endParaRPr lang="en-GB" dirty="0"/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EF886158-9933-4FCB-8B05-3A55E4BD31B1}"/>
              </a:ext>
            </a:extLst>
          </p:cNvPr>
          <p:cNvSpPr txBox="1">
            <a:spLocks/>
          </p:cNvSpPr>
          <p:nvPr/>
        </p:nvSpPr>
        <p:spPr>
          <a:xfrm>
            <a:off x="1524000" y="4483184"/>
            <a:ext cx="9144000" cy="44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Oparcie się na cytatach z artykułów</a:t>
            </a:r>
            <a:endParaRPr lang="en-GB" dirty="0"/>
          </a:p>
        </p:txBody>
      </p:sp>
      <p:sp>
        <p:nvSpPr>
          <p:cNvPr id="5" name="Podtytuł 2">
            <a:extLst>
              <a:ext uri="{FF2B5EF4-FFF2-40B4-BE49-F238E27FC236}">
                <a16:creationId xmlns:a16="http://schemas.microsoft.com/office/drawing/2014/main" id="{AFA62260-5D8F-457B-B624-0A5D31402EFC}"/>
              </a:ext>
            </a:extLst>
          </p:cNvPr>
          <p:cNvSpPr txBox="1">
            <a:spLocks/>
          </p:cNvSpPr>
          <p:nvPr/>
        </p:nvSpPr>
        <p:spPr>
          <a:xfrm>
            <a:off x="1524000" y="5015832"/>
            <a:ext cx="9144000" cy="44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Lista celów</a:t>
            </a:r>
            <a:endParaRPr lang="en-GB" dirty="0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37ED59B7-FC75-44E7-9224-9F376470E87B}"/>
              </a:ext>
            </a:extLst>
          </p:cNvPr>
          <p:cNvSpPr txBox="1">
            <a:spLocks/>
          </p:cNvSpPr>
          <p:nvPr/>
        </p:nvSpPr>
        <p:spPr>
          <a:xfrm>
            <a:off x="1524000" y="4042611"/>
            <a:ext cx="9144000" cy="440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Analiza wstępna, rozeznanie pod względem celu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2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5C8DEA-D2F8-4159-9207-CBCFFC3E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Lista celów (ogólne)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96A152-DB74-4D9A-9983-75C9C2B83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500937" cy="4351338"/>
          </a:xfrm>
        </p:spPr>
        <p:txBody>
          <a:bodyPr/>
          <a:lstStyle/>
          <a:p>
            <a:r>
              <a:rPr lang="en-GB" dirty="0" err="1"/>
              <a:t>prezentacja</a:t>
            </a:r>
            <a:r>
              <a:rPr lang="en-GB" dirty="0"/>
              <a:t> </a:t>
            </a:r>
            <a:r>
              <a:rPr lang="en-GB" dirty="0" err="1"/>
              <a:t>pakietu</a:t>
            </a:r>
            <a:endParaRPr lang="pl-PL" dirty="0"/>
          </a:p>
          <a:p>
            <a:r>
              <a:rPr lang="en-GB" dirty="0" err="1"/>
              <a:t>konstrukcja</a:t>
            </a:r>
            <a:r>
              <a:rPr lang="en-GB" dirty="0"/>
              <a:t> </a:t>
            </a:r>
            <a:r>
              <a:rPr lang="en-GB" dirty="0" err="1"/>
              <a:t>obiektu</a:t>
            </a:r>
            <a:endParaRPr lang="pl-PL" dirty="0"/>
          </a:p>
          <a:p>
            <a:r>
              <a:rPr lang="en-GB" dirty="0" err="1"/>
              <a:t>krótkie</a:t>
            </a:r>
            <a:r>
              <a:rPr lang="en-GB" dirty="0"/>
              <a:t> </a:t>
            </a:r>
            <a:r>
              <a:rPr lang="en-GB" dirty="0" err="1"/>
              <a:t>wprowadzenie</a:t>
            </a:r>
            <a:r>
              <a:rPr lang="en-GB" dirty="0"/>
              <a:t> do </a:t>
            </a:r>
            <a:r>
              <a:rPr lang="en-GB" dirty="0" err="1"/>
              <a:t>zagadnienia</a:t>
            </a:r>
            <a:endParaRPr lang="pl-PL" dirty="0"/>
          </a:p>
          <a:p>
            <a:r>
              <a:rPr lang="en-GB" dirty="0" err="1"/>
              <a:t>prezentacja</a:t>
            </a:r>
            <a:r>
              <a:rPr lang="en-GB" dirty="0"/>
              <a:t> </a:t>
            </a:r>
            <a:r>
              <a:rPr lang="en-GB" dirty="0" err="1"/>
              <a:t>implementacji</a:t>
            </a:r>
            <a:r>
              <a:rPr lang="en-GB" dirty="0"/>
              <a:t> </a:t>
            </a:r>
            <a:r>
              <a:rPr lang="en-GB" dirty="0" err="1"/>
              <a:t>metody</a:t>
            </a:r>
            <a:endParaRPr lang="pl-PL" dirty="0"/>
          </a:p>
          <a:p>
            <a:r>
              <a:rPr lang="pl-PL" dirty="0"/>
              <a:t>prezentacja</a:t>
            </a:r>
            <a:r>
              <a:rPr lang="en-GB" dirty="0"/>
              <a:t> </a:t>
            </a:r>
            <a:r>
              <a:rPr lang="en-GB" dirty="0" err="1"/>
              <a:t>metody</a:t>
            </a:r>
            <a:r>
              <a:rPr lang="en-GB" dirty="0"/>
              <a:t> </a:t>
            </a:r>
            <a:r>
              <a:rPr lang="en-GB" dirty="0" err="1"/>
              <a:t>rozwiązującej</a:t>
            </a:r>
            <a:r>
              <a:rPr lang="en-GB" dirty="0"/>
              <a:t> problem</a:t>
            </a:r>
            <a:endParaRPr lang="pl-PL" dirty="0"/>
          </a:p>
          <a:p>
            <a:r>
              <a:rPr lang="pl-PL" dirty="0"/>
              <a:t>zwrócenie uwagi na błąd w cudzej pracy (i naprawa)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90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9DCCD5-09BD-4922-9FB4-2BEA8319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Lista celów (średnie)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DE5994-23B5-4767-BB24-17C5FEFE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przykłady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działa</a:t>
            </a:r>
            <a:r>
              <a:rPr lang="en-GB" dirty="0"/>
              <a:t> </a:t>
            </a:r>
            <a:r>
              <a:rPr lang="en-GB" dirty="0" err="1"/>
              <a:t>pakiet</a:t>
            </a:r>
            <a:endParaRPr lang="pl-PL" dirty="0"/>
          </a:p>
          <a:p>
            <a:r>
              <a:rPr lang="pl-PL" dirty="0"/>
              <a:t>podkreślenie praktycznego zastosowania pakietu</a:t>
            </a:r>
          </a:p>
          <a:p>
            <a:r>
              <a:rPr lang="pl-PL" dirty="0"/>
              <a:t>porównanie metod</a:t>
            </a:r>
          </a:p>
          <a:p>
            <a:r>
              <a:rPr lang="pl-PL" dirty="0"/>
              <a:t>generowanie </a:t>
            </a:r>
            <a:r>
              <a:rPr lang="pl-PL" dirty="0" err="1"/>
              <a:t>outputu</a:t>
            </a:r>
            <a:endParaRPr lang="pl-PL" dirty="0"/>
          </a:p>
          <a:p>
            <a:r>
              <a:rPr lang="pl-PL" dirty="0"/>
              <a:t>prezentowanie specyfikacji</a:t>
            </a:r>
          </a:p>
          <a:p>
            <a:r>
              <a:rPr lang="pl-PL" dirty="0"/>
              <a:t>przygotowanie danych</a:t>
            </a:r>
          </a:p>
          <a:p>
            <a:r>
              <a:rPr lang="pl-PL" dirty="0"/>
              <a:t>demonstracja zjawiska</a:t>
            </a:r>
          </a:p>
          <a:p>
            <a:r>
              <a:rPr lang="pl-PL" dirty="0"/>
              <a:t>wprowadzenie do analizy</a:t>
            </a:r>
          </a:p>
          <a:p>
            <a:r>
              <a:rPr lang="pl-PL" dirty="0"/>
              <a:t>przykład możliwego do napotkania błędu i naprawy go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23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2B547D-4206-4F0C-AB59-B1159C30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Lista celów (</a:t>
            </a:r>
            <a:r>
              <a:rPr lang="pl-PL" dirty="0" err="1"/>
              <a:t>chunki</a:t>
            </a:r>
            <a:r>
              <a:rPr lang="pl-PL" dirty="0"/>
              <a:t>)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2544DE-61AF-4546-9801-E7D3DCA0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przykład działania pakietu - estetyczny</a:t>
            </a:r>
          </a:p>
          <a:p>
            <a:r>
              <a:rPr lang="pl-PL" dirty="0"/>
              <a:t>przykład działania pakietu - funkcjonalny</a:t>
            </a:r>
          </a:p>
          <a:p>
            <a:r>
              <a:rPr lang="pl-PL" dirty="0"/>
              <a:t>przykład jak coś zrobić - opatrzony komentarzami </a:t>
            </a:r>
            <a:r>
              <a:rPr lang="pl-PL" dirty="0" err="1"/>
              <a:t>chunk</a:t>
            </a:r>
            <a:r>
              <a:rPr lang="pl-PL" dirty="0"/>
              <a:t> "jak zrobić daną rzecz"</a:t>
            </a:r>
          </a:p>
          <a:p>
            <a:r>
              <a:rPr lang="pl-PL" dirty="0"/>
              <a:t>przykład jak coś zrobić w pakiecie - </a:t>
            </a:r>
            <a:r>
              <a:rPr lang="pl-PL" dirty="0" err="1"/>
              <a:t>j.w</a:t>
            </a:r>
            <a:r>
              <a:rPr lang="pl-PL" dirty="0"/>
              <a:t>. ale z pakietem</a:t>
            </a:r>
          </a:p>
          <a:p>
            <a:r>
              <a:rPr lang="pl-PL" dirty="0"/>
              <a:t>przygotowanie potrzebnych danych do kolejnych </a:t>
            </a:r>
            <a:r>
              <a:rPr lang="pl-PL" dirty="0" err="1"/>
              <a:t>chunków</a:t>
            </a:r>
            <a:endParaRPr lang="pl-PL" dirty="0"/>
          </a:p>
          <a:p>
            <a:r>
              <a:rPr lang="pl-PL" dirty="0"/>
              <a:t>eksploracja danych</a:t>
            </a:r>
          </a:p>
          <a:p>
            <a:r>
              <a:rPr lang="pl-PL" dirty="0"/>
              <a:t>zwrócenie uwagi na problemy w cudzej pracy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60018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423</Words>
  <Application>Microsoft Office PowerPoint</Application>
  <PresentationFormat>Panoramiczny</PresentationFormat>
  <Paragraphs>72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Motyw pakietu Office</vt:lpstr>
      <vt:lpstr>Cel Prezentacja części metodologicznej WB - reprodukowalność</vt:lpstr>
      <vt:lpstr>Co my robimy?</vt:lpstr>
      <vt:lpstr>Prezentacja programu PowerPoint</vt:lpstr>
      <vt:lpstr>Dlaczego?</vt:lpstr>
      <vt:lpstr>Idea</vt:lpstr>
      <vt:lpstr>Praktyka</vt:lpstr>
      <vt:lpstr>Lista celów (ogólne)</vt:lpstr>
      <vt:lpstr>Lista celów (średnie)</vt:lpstr>
      <vt:lpstr>Lista celów (chunki)</vt:lpstr>
      <vt:lpstr>Lista celów (chunki) c.d.</vt:lpstr>
      <vt:lpstr>Lista celów (chunki) c.d.</vt:lpstr>
      <vt:lpstr>Co dalej?</vt:lpstr>
      <vt:lpstr>Podsumowanie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</dc:title>
  <dc:creator>Jakub Szypuła</dc:creator>
  <cp:lastModifiedBy>Jakub Szypuła</cp:lastModifiedBy>
  <cp:revision>5</cp:revision>
  <dcterms:created xsi:type="dcterms:W3CDTF">2020-05-05T13:20:05Z</dcterms:created>
  <dcterms:modified xsi:type="dcterms:W3CDTF">2020-05-05T14:35:36Z</dcterms:modified>
</cp:coreProperties>
</file>