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Kliknij, aby edytować styl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1DC863-0E33-4EA2-9775-DF384FCDD232}" type="datetime">
              <a:rPr b="0" lang="pl-PL" sz="1050" spc="-1" strike="noStrike">
                <a:solidFill>
                  <a:srgbClr val="ffffff"/>
                </a:solidFill>
                <a:latin typeface="Gill Sans MT"/>
              </a:rPr>
              <a:t>20-5-6</a:t>
            </a:fld>
            <a:endParaRPr b="0" lang="pl-PL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FD287892-2B19-4AC8-BAE4-B9C72FC9CC1D}" type="slidenum">
              <a:rPr b="0" lang="pl-PL" sz="1100" spc="-1" strike="noStrike">
                <a:solidFill>
                  <a:srgbClr val="ffffff"/>
                </a:solidFill>
                <a:latin typeface="Gill Sans MT"/>
              </a:rPr>
              <a:t>&lt;numer&gt;</a:t>
            </a:fld>
            <a:endParaRPr b="0" lang="pl-PL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Kliknij, aby edytować format tekstu konspektu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Drugi poziom konspektu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Trzeci poziom konspektu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Czwarty poziom konspektu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Piąty poziom konspektu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Szósty poziom konspektu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Siódmy poziom konspektu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Kliknij, aby edytować styl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Kliknij, aby edytować style wzorca tekstu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Drugi poziom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Trzeci poziom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Czwarty poziom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Piąty poziom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7EC4C89-6EDC-4D74-B4EF-98BE77F9A066}" type="datetime">
              <a:rPr b="0" lang="pl-PL" sz="1050" spc="-1" strike="noStrike">
                <a:solidFill>
                  <a:srgbClr val="000000"/>
                </a:solidFill>
                <a:latin typeface="Gill Sans MT"/>
              </a:rPr>
              <a:t>20-5-6</a:t>
            </a:fld>
            <a:endParaRPr b="0" lang="pl-PL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l-PL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F9930BC9-7123-44A6-8D2E-7894ADE60EE3}" type="slidenum">
              <a:rPr b="0" lang="pl-PL" sz="1100" spc="-1" strike="noStrike">
                <a:solidFill>
                  <a:srgbClr val="ffffff"/>
                </a:solidFill>
                <a:latin typeface="Gill Sans MT"/>
              </a:rPr>
              <a:t>&lt;numer&gt;</a:t>
            </a:fld>
            <a:endParaRPr b="0" lang="pl-PL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Klasyfikacja reprodukowalności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Geospatial Point Density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2629080" y="2688120"/>
          <a:ext cx="6933960" cy="3600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</a:t>
                      </a: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</a:t>
                      </a: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66000"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rainbow: An R Package for VisualizingFunctional Time Series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2629080" y="2688120"/>
          <a:ext cx="6933960" cy="3600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</a:t>
                      </a: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</a:t>
                      </a: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GrpString: An R Package for Analysis of Groups of Strings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2630520" y="2688120"/>
          <a:ext cx="6930720" cy="360000"/>
        </p:xfrm>
        <a:graphic>
          <a:graphicData uri="http://schemas.openxmlformats.org/drawingml/2006/table">
            <a:tbl>
              <a:tblPr/>
              <a:tblGrid>
                <a:gridCol w="3465360"/>
                <a:gridCol w="346536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➖➖➖➖➖️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mmpf: Monte-Carlo Methods for Prediction Functions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2630520" y="2688120"/>
          <a:ext cx="6930720" cy="360000"/>
        </p:xfrm>
        <a:graphic>
          <a:graphicData uri="http://schemas.openxmlformats.org/drawingml/2006/table">
            <a:tbl>
              <a:tblPr/>
              <a:tblGrid>
                <a:gridCol w="3465360"/>
                <a:gridCol w="346536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➖➖➖➖➖️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❌❌❌❌❌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66000"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RealVAMS: An R Package for Fitting aMultivariate Value-added Model (VAM)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89" name="Table 2"/>
          <p:cNvGraphicFramePr/>
          <p:nvPr/>
        </p:nvGraphicFramePr>
        <p:xfrm>
          <a:off x="2630520" y="2688120"/>
          <a:ext cx="6930720" cy="360000"/>
        </p:xfrm>
        <a:graphic>
          <a:graphicData uri="http://schemas.openxmlformats.org/drawingml/2006/table">
            <a:tbl>
              <a:tblPr/>
              <a:tblGrid>
                <a:gridCol w="3465360"/>
                <a:gridCol w="346536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➖➖➖➖➖️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✅❌❌❌❌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shadow: Geometric Shadow Calculations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2630520" y="2688120"/>
          <a:ext cx="6930720" cy="360000"/>
        </p:xfrm>
        <a:graphic>
          <a:graphicData uri="http://schemas.openxmlformats.org/drawingml/2006/table">
            <a:tbl>
              <a:tblPr/>
              <a:tblGrid>
                <a:gridCol w="3465360"/>
                <a:gridCol w="346536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Mapping and Measuring Country Shapes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2629080" y="2688120"/>
          <a:ext cx="6933960" cy="3600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❌❌❌❌❌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66000"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tmvtnorm: A Package for the Truncated Multivariate Normal Distribution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2629080" y="2688120"/>
          <a:ext cx="6933960" cy="3600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❌❌❌❌❌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MCMC for Generalized Linear Mixed Models with glmmBUGS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2629080" y="2688120"/>
          <a:ext cx="6933960" cy="3600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❌❌❌❌❌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✅✅✅✅❌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Drawing Diagrams with 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2629080" y="2688120"/>
          <a:ext cx="6933960" cy="3600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0"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Kategoria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Ocena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 do zewnętrznych zasobów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Kompatybilność z nowszymi wersjami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</a:t>
                      </a: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Kwestie graficzne/estetyczne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✅✅❌❌❌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Brak problemów przy dodatkowej konfiguracji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✅❌❌❌❌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Odporność na wpływ losowości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➖➖➖➖➖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Dostępność kodów źródłowych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37800" rIns="37800" tIns="37800" bIns="37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  <a:ea typeface="Microsoft YaHei"/>
                        </a:rPr>
                        <a:t>✅✅✅✅</a:t>
                      </a: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Gill Sans MT"/>
                        </a:rPr>
                        <a:t>✅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37800" marR="3780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136</TotalTime>
  <Application>LibreOffice/6.2.5.2$Windows_x86 LibreOffice_project/1ec314fa52f458adc18c4f025c545a4e8b22c159</Application>
  <Words>285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2020-05-05T21:14:11Z</dcterms:created>
  <dc:creator>Szczypek Wojciech (STUD)</dc:creator>
  <dc:description/>
  <dc:language>pl-PL</dc:language>
  <cp:lastModifiedBy/>
  <dcterms:modified xsi:type="dcterms:W3CDTF">2020-05-06T08:14:54Z</dcterms:modified>
  <cp:revision>5</cp:revision>
  <dc:subject/>
  <dc:title>REprodukowalność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