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72AA-96BD-4218-954F-FCC5067E3D0C}" type="datetimeFigureOut">
              <a:rPr lang="pl-PL" smtClean="0"/>
              <a:t>17.12.2022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EBC22-C567-4CE7-B02E-F29B7C7A09F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72AA-96BD-4218-954F-FCC5067E3D0C}" type="datetimeFigureOut">
              <a:rPr lang="pl-PL" smtClean="0"/>
              <a:t>17.12.2022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EBC22-C567-4CE7-B02E-F29B7C7A09F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72AA-96BD-4218-954F-FCC5067E3D0C}" type="datetimeFigureOut">
              <a:rPr lang="pl-PL" smtClean="0"/>
              <a:t>17.12.2022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EBC22-C567-4CE7-B02E-F29B7C7A09F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72AA-96BD-4218-954F-FCC5067E3D0C}" type="datetimeFigureOut">
              <a:rPr lang="pl-PL" smtClean="0"/>
              <a:t>17.12.2022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EBC22-C567-4CE7-B02E-F29B7C7A09F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72AA-96BD-4218-954F-FCC5067E3D0C}" type="datetimeFigureOut">
              <a:rPr lang="pl-PL" smtClean="0"/>
              <a:t>17.12.2022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EBC22-C567-4CE7-B02E-F29B7C7A09F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72AA-96BD-4218-954F-FCC5067E3D0C}" type="datetimeFigureOut">
              <a:rPr lang="pl-PL" smtClean="0"/>
              <a:t>17.12.2022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EBC22-C567-4CE7-B02E-F29B7C7A09F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72AA-96BD-4218-954F-FCC5067E3D0C}" type="datetimeFigureOut">
              <a:rPr lang="pl-PL" smtClean="0"/>
              <a:t>17.12.2022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EBC22-C567-4CE7-B02E-F29B7C7A09F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72AA-96BD-4218-954F-FCC5067E3D0C}" type="datetimeFigureOut">
              <a:rPr lang="pl-PL" smtClean="0"/>
              <a:t>17.12.2022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EBC22-C567-4CE7-B02E-F29B7C7A09F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72AA-96BD-4218-954F-FCC5067E3D0C}" type="datetimeFigureOut">
              <a:rPr lang="pl-PL" smtClean="0"/>
              <a:t>17.12.2022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EBC22-C567-4CE7-B02E-F29B7C7A09F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72AA-96BD-4218-954F-FCC5067E3D0C}" type="datetimeFigureOut">
              <a:rPr lang="pl-PL" smtClean="0"/>
              <a:t>17.12.2022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EBC22-C567-4CE7-B02E-F29B7C7A09F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72AA-96BD-4218-954F-FCC5067E3D0C}" type="datetimeFigureOut">
              <a:rPr lang="pl-PL" smtClean="0"/>
              <a:t>17.12.2022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EBC22-C567-4CE7-B02E-F29B7C7A09F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472AA-96BD-4218-954F-FCC5067E3D0C}" type="datetimeFigureOut">
              <a:rPr lang="pl-PL" smtClean="0"/>
              <a:t>17.12.2022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EBC22-C567-4CE7-B02E-F29B7C7A09F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pl-PL" sz="3800" dirty="0" smtClean="0"/>
              <a:t>OOP COURSE PROJECT PRESENTATION</a:t>
            </a:r>
            <a:endParaRPr lang="pl-PL" sz="3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4365104"/>
            <a:ext cx="6400800" cy="1752600"/>
          </a:xfrm>
        </p:spPr>
        <p:txBody>
          <a:bodyPr/>
          <a:lstStyle/>
          <a:p>
            <a:r>
              <a:rPr lang="pl-PL" dirty="0" err="1" smtClean="0">
                <a:solidFill>
                  <a:schemeClr val="tx1"/>
                </a:solidFill>
              </a:rPr>
              <a:t>Presentation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 err="1" smtClean="0">
                <a:solidFill>
                  <a:schemeClr val="tx1"/>
                </a:solidFill>
              </a:rPr>
              <a:t>Subject</a:t>
            </a:r>
            <a:r>
              <a:rPr lang="pl-PL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Database </a:t>
            </a:r>
            <a:r>
              <a:rPr lang="en-US" dirty="0">
                <a:solidFill>
                  <a:schemeClr val="tx1"/>
                </a:solidFill>
              </a:rPr>
              <a:t>where we can add object, remove object, sum up objects etc. in Java </a:t>
            </a:r>
            <a:endParaRPr lang="pl-PL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A </a:t>
            </a:r>
            <a:r>
              <a:rPr lang="pl-PL" dirty="0" err="1" smtClean="0"/>
              <a:t>database</a:t>
            </a:r>
            <a:r>
              <a:rPr lang="pl-PL" dirty="0" smtClean="0"/>
              <a:t> for company to </a:t>
            </a:r>
            <a:r>
              <a:rPr lang="pl-PL" dirty="0" err="1" smtClean="0"/>
              <a:t>add</a:t>
            </a:r>
            <a:r>
              <a:rPr lang="pl-PL" dirty="0" smtClean="0"/>
              <a:t>, </a:t>
            </a:r>
            <a:r>
              <a:rPr lang="pl-PL" dirty="0" err="1" smtClean="0"/>
              <a:t>remove</a:t>
            </a:r>
            <a:r>
              <a:rPr lang="pl-PL" dirty="0" smtClean="0"/>
              <a:t> and show </a:t>
            </a:r>
            <a:r>
              <a:rPr lang="pl-PL" dirty="0" err="1" smtClean="0"/>
              <a:t>workers</a:t>
            </a:r>
            <a:r>
              <a:rPr lang="pl-PL" dirty="0" smtClean="0"/>
              <a:t>. </a:t>
            </a:r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/>
          </a:p>
          <a:p>
            <a:pPr>
              <a:buNone/>
            </a:pPr>
            <a:r>
              <a:rPr lang="pl-PL" dirty="0" err="1" smtClean="0"/>
              <a:t>Example</a:t>
            </a:r>
            <a:r>
              <a:rPr lang="pl-PL" dirty="0"/>
              <a:t>:</a:t>
            </a:r>
          </a:p>
        </p:txBody>
      </p:sp>
      <p:pic>
        <p:nvPicPr>
          <p:cNvPr id="2050" name="Picture 2" descr="C:\Users\mikia\Desktop\319682435_689182619250234_8373912133979614322_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942184"/>
            <a:ext cx="1658463" cy="39158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Did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problems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Learning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programming</a:t>
            </a:r>
            <a:r>
              <a:rPr lang="pl-PL" dirty="0" smtClean="0"/>
              <a:t> </a:t>
            </a:r>
            <a:r>
              <a:rPr lang="pl-PL" dirty="0" err="1" smtClean="0"/>
              <a:t>language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always</a:t>
            </a:r>
            <a:r>
              <a:rPr lang="pl-PL" dirty="0" smtClean="0"/>
              <a:t> </a:t>
            </a:r>
            <a:r>
              <a:rPr lang="pl-PL" dirty="0" err="1" smtClean="0"/>
              <a:t>hard</a:t>
            </a:r>
            <a:endParaRPr lang="pl-PL" dirty="0" smtClean="0"/>
          </a:p>
          <a:p>
            <a:r>
              <a:rPr lang="pl-PL" dirty="0" err="1" smtClean="0"/>
              <a:t>Communication</a:t>
            </a:r>
            <a:r>
              <a:rPr lang="pl-PL" dirty="0" smtClean="0"/>
              <a:t> </a:t>
            </a:r>
            <a:r>
              <a:rPr lang="pl-PL" dirty="0" err="1" smtClean="0"/>
              <a:t>with</a:t>
            </a:r>
            <a:r>
              <a:rPr lang="pl-PL" dirty="0" smtClean="0"/>
              <a:t> 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compiler</a:t>
            </a:r>
            <a:r>
              <a:rPr lang="pl-PL" dirty="0" smtClean="0"/>
              <a:t> (</a:t>
            </a:r>
            <a:r>
              <a:rPr lang="pl-PL" dirty="0" err="1" smtClean="0"/>
              <a:t>connected</a:t>
            </a:r>
            <a:r>
              <a:rPr lang="pl-PL" dirty="0" smtClean="0"/>
              <a:t> </a:t>
            </a:r>
            <a:r>
              <a:rPr lang="pl-PL" dirty="0" err="1" smtClean="0"/>
              <a:t>with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first point)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compiler</a:t>
            </a:r>
            <a:r>
              <a:rPr lang="pl-PL" dirty="0" smtClean="0"/>
              <a:t> logo:</a:t>
            </a:r>
            <a:endParaRPr lang="pl-PL" dirty="0"/>
          </a:p>
        </p:txBody>
      </p:sp>
      <p:pic>
        <p:nvPicPr>
          <p:cNvPr id="1026" name="Picture 2" descr="C:\Users\mikia\Desktop\eclipse icon 1.3778a4cbe978d8dfd73c091706e26aa6c57c65aa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789040"/>
            <a:ext cx="3769517" cy="2827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Did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learn</a:t>
            </a:r>
            <a:r>
              <a:rPr lang="pl-PL" dirty="0" smtClean="0"/>
              <a:t> </a:t>
            </a:r>
            <a:r>
              <a:rPr lang="pl-PL" dirty="0" err="1" smtClean="0"/>
              <a:t>anything</a:t>
            </a:r>
            <a:r>
              <a:rPr lang="pl-PL" dirty="0" smtClean="0"/>
              <a:t> </a:t>
            </a:r>
            <a:r>
              <a:rPr lang="pl-PL" dirty="0" err="1" smtClean="0"/>
              <a:t>new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2636912"/>
            <a:ext cx="8229600" cy="38164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4400" dirty="0" smtClean="0"/>
              <a:t>New </a:t>
            </a:r>
            <a:r>
              <a:rPr lang="pl-PL" sz="4400" dirty="0" err="1" smtClean="0"/>
              <a:t>programming</a:t>
            </a:r>
            <a:r>
              <a:rPr lang="pl-PL" sz="4400" dirty="0" smtClean="0"/>
              <a:t> </a:t>
            </a:r>
            <a:r>
              <a:rPr lang="pl-PL" sz="4400" dirty="0" err="1" smtClean="0"/>
              <a:t>language</a:t>
            </a:r>
            <a:r>
              <a:rPr lang="pl-PL" sz="4400" dirty="0"/>
              <a:t> </a:t>
            </a:r>
            <a:r>
              <a:rPr lang="pl-PL" sz="4400" dirty="0" smtClean="0"/>
              <a:t>(Java)</a:t>
            </a:r>
          </a:p>
          <a:p>
            <a:pPr>
              <a:buNone/>
            </a:pPr>
            <a:endParaRPr lang="pl-PL" sz="4400" dirty="0"/>
          </a:p>
          <a:p>
            <a:pPr>
              <a:buNone/>
            </a:pPr>
            <a:r>
              <a:rPr lang="pl-PL" sz="4400" dirty="0" err="1" smtClean="0"/>
              <a:t>The</a:t>
            </a:r>
            <a:r>
              <a:rPr lang="pl-PL" sz="4400" dirty="0" smtClean="0"/>
              <a:t> </a:t>
            </a:r>
            <a:r>
              <a:rPr lang="pl-PL" sz="4400" dirty="0" err="1" smtClean="0"/>
              <a:t>compiler</a:t>
            </a:r>
            <a:r>
              <a:rPr lang="pl-PL" sz="4400" dirty="0" smtClean="0"/>
              <a:t> logo:</a:t>
            </a:r>
            <a:endParaRPr lang="pl-PL" sz="4400" dirty="0"/>
          </a:p>
        </p:txBody>
      </p:sp>
      <p:pic>
        <p:nvPicPr>
          <p:cNvPr id="3074" name="Picture 2" descr="C:\Users\mikia\Desktop\eclipse icon 1.3778a4cbe978d8dfd73c091706e26aa6c57c65aa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3632" y="3573016"/>
            <a:ext cx="3936437" cy="2952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could</a:t>
            </a:r>
            <a:r>
              <a:rPr lang="pl-PL" dirty="0" smtClean="0"/>
              <a:t> be </a:t>
            </a:r>
            <a:r>
              <a:rPr lang="pl-PL" dirty="0" err="1" smtClean="0"/>
              <a:t>improved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2044824"/>
          </a:xfrm>
        </p:spPr>
        <p:txBody>
          <a:bodyPr/>
          <a:lstStyle/>
          <a:p>
            <a:r>
              <a:rPr lang="pl-PL" dirty="0" err="1" smtClean="0"/>
              <a:t>Save</a:t>
            </a:r>
            <a:r>
              <a:rPr lang="pl-PL" dirty="0" smtClean="0"/>
              <a:t> and </a:t>
            </a:r>
            <a:r>
              <a:rPr lang="pl-PL" dirty="0" err="1" smtClean="0"/>
              <a:t>read</a:t>
            </a:r>
            <a:r>
              <a:rPr lang="pl-PL" dirty="0" smtClean="0"/>
              <a:t> </a:t>
            </a:r>
            <a:r>
              <a:rPr lang="pl-PL" dirty="0" err="1" smtClean="0"/>
              <a:t>database</a:t>
            </a:r>
            <a:r>
              <a:rPr lang="pl-PL" dirty="0" smtClean="0"/>
              <a:t> </a:t>
            </a:r>
            <a:r>
              <a:rPr lang="pl-PL" dirty="0" err="1" smtClean="0"/>
              <a:t>option</a:t>
            </a:r>
            <a:endParaRPr lang="pl-PL" dirty="0" smtClean="0"/>
          </a:p>
          <a:p>
            <a:r>
              <a:rPr lang="pl-PL" dirty="0" smtClean="0"/>
              <a:t>More </a:t>
            </a:r>
            <a:r>
              <a:rPr lang="pl-PL" dirty="0" err="1" smtClean="0"/>
              <a:t>variable</a:t>
            </a:r>
            <a:r>
              <a:rPr lang="pl-PL" dirty="0" smtClean="0"/>
              <a:t> for </a:t>
            </a:r>
            <a:r>
              <a:rPr lang="pl-PL" dirty="0" err="1" smtClean="0"/>
              <a:t>each</a:t>
            </a:r>
            <a:r>
              <a:rPr lang="pl-PL" dirty="0" smtClean="0"/>
              <a:t> person</a:t>
            </a:r>
          </a:p>
          <a:p>
            <a:r>
              <a:rPr lang="pl-PL" dirty="0" smtClean="0"/>
              <a:t>More </a:t>
            </a:r>
            <a:r>
              <a:rPr lang="pl-PL" dirty="0" err="1" smtClean="0"/>
              <a:t>option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/</a:t>
            </a:r>
            <a:r>
              <a:rPr lang="pl-PL" dirty="0" err="1" smtClean="0"/>
              <a:t>read</a:t>
            </a:r>
            <a:r>
              <a:rPr lang="pl-PL" dirty="0" smtClean="0"/>
              <a:t> </a:t>
            </a:r>
            <a:r>
              <a:rPr lang="pl-PL" dirty="0" err="1" smtClean="0"/>
              <a:t>database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108</Words>
  <Application>Microsoft Office PowerPoint</Application>
  <PresentationFormat>Pokaz na ekranie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Motyw pakietu Office</vt:lpstr>
      <vt:lpstr>OOP COURSE PROJECT PRESENTATION</vt:lpstr>
      <vt:lpstr>What have you created?</vt:lpstr>
      <vt:lpstr>Did you have any problems?</vt:lpstr>
      <vt:lpstr>Did you learn anything new?</vt:lpstr>
      <vt:lpstr>What could be improved?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COURSE PROJECT PRESENTATION</dc:title>
  <dc:creator>Mikołaj Adamczak</dc:creator>
  <cp:lastModifiedBy>Mikołaj Adamczak</cp:lastModifiedBy>
  <cp:revision>6</cp:revision>
  <dcterms:created xsi:type="dcterms:W3CDTF">2022-12-17T17:14:28Z</dcterms:created>
  <dcterms:modified xsi:type="dcterms:W3CDTF">2022-12-17T18:06:23Z</dcterms:modified>
</cp:coreProperties>
</file>