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ED46-76EC-46C1-B9E1-819621AA7E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EABE67-D5AA-410D-BCA6-39798A2C2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9657C-A642-4A20-B410-AC83FB03F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F4E5-35AD-4D7F-9C2B-DFF372283DC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CEFB9B-1EA8-448E-B092-3FFE20CD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EAFA6-2AC8-416A-98D5-BA450906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57F-9133-4DDE-99BA-6CBA624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7198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E015C-EED6-4093-B049-B665353EF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A12288-56C3-4A07-9958-4E0D020F9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A22D4-0CCE-4598-98D1-BFEC869C8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F4E5-35AD-4D7F-9C2B-DFF372283DC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FE345-9C89-4C6F-8520-4CAB84AE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C3CCD-14A1-4F16-822E-2E7B968B7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57F-9133-4DDE-99BA-6CBA624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028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47A891-0D25-4C51-A42C-12F4074D3F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FD8E59-022C-42C3-B95E-489D1C906A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B41F8C-80D4-4CD4-BD59-66CF297C9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F4E5-35AD-4D7F-9C2B-DFF372283DC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DAC9F8-7708-433B-9DAA-29A2288D7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07EFCE-C100-416E-9127-4A28F31AD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57F-9133-4DDE-99BA-6CBA624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88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5F23-90C5-43CC-A3C0-56A52A634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DC4B5-BF4A-468F-9FEF-E1761571B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A31C4-A747-4F77-8B28-A42BF3D2B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F4E5-35AD-4D7F-9C2B-DFF372283DC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679EFF-2E5D-44F4-82CD-0D7593402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E147F4-189E-44A9-AB10-F61CA27D5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57F-9133-4DDE-99BA-6CBA624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724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080F-FF20-441E-8D7A-7F82A9BAD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3CDAA-7FCB-42EA-AB57-D8F9CAEFF0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E428E-0811-455D-AFB8-A8F677FBD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F4E5-35AD-4D7F-9C2B-DFF372283DC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57825-6D3B-4A7E-8856-92EDC9268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CB618-70F9-4951-8BAB-3FE56A346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57F-9133-4DDE-99BA-6CBA624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378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6D639-7945-4971-8D50-828769E92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FA2654-936D-45BE-98EA-DAA70AA5CE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504CD-DAD3-4E14-890A-6C06C4ADB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7CA793-49BE-48EE-B459-F3BE39923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F4E5-35AD-4D7F-9C2B-DFF372283DC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F8DFC-D8F4-4E07-BB42-256A4CA8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04596-2B7B-4B07-A5F6-76D2F1D6E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57F-9133-4DDE-99BA-6CBA624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937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590A4-7FD3-483A-B641-829F41D78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57BF8-2268-44A0-BA32-9734BB4F5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745E1-C5F0-426D-B39A-EB6F2E38D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1EB0E1-4319-4480-932F-BC87143C4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BA13B-1651-44B6-BED5-B98A205382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AB55DA-B93E-4B6E-97AF-8285A2AA0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F4E5-35AD-4D7F-9C2B-DFF372283DC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0818CE-7F81-4740-8E3F-FB020CE85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A3FCE4-FA80-4AF8-B034-752035C9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57F-9133-4DDE-99BA-6CBA624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73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DD4FA-4871-4CC6-BF4D-FA1B8C41C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5ADA56-53E9-4384-AB2E-91A14C137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F4E5-35AD-4D7F-9C2B-DFF372283DC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47E507-8FFB-4A3C-BCEC-90E51A952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10F30-25FA-4F13-AD61-8FC36BDE9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57F-9133-4DDE-99BA-6CBA624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23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9F198F-27BF-4133-B312-D7D0EF2C3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F4E5-35AD-4D7F-9C2B-DFF372283DC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043F5-C8CD-4F66-802B-389202459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AC47BB-3B09-4B99-BB72-5175B39F1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57F-9133-4DDE-99BA-6CBA624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029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21D48-AB2E-42BD-AFDE-EE93A0CFC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D9482-62CE-42D6-94DB-498964B90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10ABFD-942D-4DD6-89FD-DC6045FFD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140EB-242A-415B-9C93-8A9B5B130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F4E5-35AD-4D7F-9C2B-DFF372283DC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5F7487-6874-4840-8D41-806712C6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7EAD9-351E-4376-8A50-D79E64A54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57F-9133-4DDE-99BA-6CBA624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269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17377-EB84-415A-BE0D-5336E3D04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582AC6F-7DF5-42A2-9E06-34ECA7ED9A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C1E858-CC5B-4078-BF74-00028F25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ECBB10-2C19-4EA9-8AF1-7C3FF9387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AF4E5-35AD-4D7F-9C2B-DFF372283DC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D29CB-49C7-4E40-8280-E4290011D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A11AAE-DD4F-4286-9B93-0B7544D1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D6557F-9133-4DDE-99BA-6CBA624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02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FE7627-4F30-42E1-894E-7C65B2991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ADB26A-0668-4D9B-A930-90AC1301C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40086-3994-4499-B4CD-5D08747951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AF4E5-35AD-4D7F-9C2B-DFF372283DC2}" type="datetimeFigureOut">
              <a:rPr lang="en-US" smtClean="0"/>
              <a:t>5/28/2025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D5A919-B9E4-4CD9-88EA-62921B22CF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31AFE-9F19-4EF5-B222-F94FEC2280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D6557F-9133-4DDE-99BA-6CBA6244B1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738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F6663-A495-4A50-BC45-11D48C029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asasdas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4B4CF-1860-4FCA-97E1-5FF0B3DAD0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02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F4E68-AFB5-4E4D-AE7D-080A4F011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05113-DF64-4DB4-A03A-961920F64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asda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1702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CD631-6556-4EC9-BD60-ACFFB9B46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34594-A30D-4B99-B8ED-97B4C2F8D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248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D00E1-551B-4F59-ADEA-50CB165F5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dasd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072DD-C172-47AB-96F3-97CD5F915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0216"/>
            <a:ext cx="10515600" cy="4351338"/>
          </a:xfrm>
        </p:spPr>
        <p:txBody>
          <a:bodyPr/>
          <a:lstStyle/>
          <a:p>
            <a:r>
              <a:rPr lang="en-US" dirty="0" err="1"/>
              <a:t>asd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452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5CE4C-CF0E-42F7-B85D-4202DC5DB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85AC4-6F15-4388-8EDB-B68B63CA3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4616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4473-C24B-438F-B7FF-D6E504600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222A0-93AC-474A-AAB0-613B42FCD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86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asasdas</vt:lpstr>
      <vt:lpstr>dasd</vt:lpstr>
      <vt:lpstr>PowerPoint Presentation</vt:lpstr>
      <vt:lpstr>dasd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asasdas</dc:title>
  <dc:creator>Miki Kanda</dc:creator>
  <cp:lastModifiedBy>Miki Kanda</cp:lastModifiedBy>
  <cp:revision>1</cp:revision>
  <dcterms:created xsi:type="dcterms:W3CDTF">2025-05-28T15:25:58Z</dcterms:created>
  <dcterms:modified xsi:type="dcterms:W3CDTF">2025-05-28T15:26:10Z</dcterms:modified>
</cp:coreProperties>
</file>