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99BC98-16CA-43E3-AAD2-D8E64E49D74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forhenda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Predmet: </a:t>
            </a:r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Računarska inteligencija</a:t>
            </a:r>
          </a:p>
          <a:p>
            <a:endParaRPr lang="sr-Latn-RS" dirty="0"/>
          </a:p>
        </p:txBody>
      </p:sp>
      <p:sp>
        <p:nvSpPr>
          <p:cNvPr id="4" name="TextBox 4"/>
          <p:cNvSpPr txBox="1"/>
          <p:nvPr/>
        </p:nvSpPr>
        <p:spPr>
          <a:xfrm>
            <a:off x="2402236" y="430881"/>
            <a:ext cx="597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</a:t>
            </a:r>
            <a:r>
              <a:rPr lang="sr-Latn-R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čki fakultet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95" y="830991"/>
            <a:ext cx="2597677" cy="19482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26013" y="6036153"/>
            <a:ext cx="3165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Student:</a:t>
            </a:r>
            <a:r>
              <a:rPr lang="sr-Latn-R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Mihailo Dedić</a:t>
            </a:r>
          </a:p>
        </p:txBody>
      </p:sp>
    </p:spTree>
    <p:extLst>
      <p:ext uri="{BB962C8B-B14F-4D97-AF65-F5344CB8AC3E}">
        <p14:creationId xmlns:p14="http://schemas.microsoft.com/office/powerpoint/2010/main" val="128145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587378"/>
            <a:ext cx="11239500" cy="1320800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 -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Konvolutivna neuronska mreža sa 1 kanal</a:t>
            </a:r>
            <a:r>
              <a:rPr lang="sv-S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boje</a:t>
            </a:r>
            <a:endParaRPr lang="sr-Latn-R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6108700" y="1429471"/>
            <a:ext cx="5715000" cy="1312892"/>
          </a:xfrm>
        </p:spPr>
        <p:txBody>
          <a:bodyPr>
            <a:norm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ajbolje karakteristike se ostvaruju u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epoh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Dva igrača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Glavni test skup -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dodatni test skup -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85.71%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01600" y="1421563"/>
            <a:ext cx="6007100" cy="1211291"/>
          </a:xfrm>
        </p:spPr>
        <p:txBody>
          <a:bodyPr>
            <a:norm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ajbolje karakteristike se ostvaruju u 7. epoh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 tri igrača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Glavni test skup - 60%, dodatni test skup - 62.5%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" y="2632854"/>
            <a:ext cx="5819775" cy="4332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0" y="2604093"/>
            <a:ext cx="5824538" cy="436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4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52" y="3938431"/>
            <a:ext cx="9006348" cy="29195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247778"/>
            <a:ext cx="7835900" cy="2156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587378"/>
            <a:ext cx="11239500" cy="1320800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 -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Konvolutivna neuronska mreža sa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kanal</a:t>
            </a:r>
            <a:r>
              <a:rPr lang="sr-Latn-R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boje</a:t>
            </a:r>
            <a:endParaRPr lang="sr-Latn-R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06400" y="3271809"/>
            <a:ext cx="6108700" cy="963611"/>
          </a:xfrm>
        </p:spPr>
        <p:txBody>
          <a:bodyPr>
            <a:norm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Trenira se 20 epoha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Prikaz instanci skupa:</a:t>
            </a:r>
          </a:p>
        </p:txBody>
      </p:sp>
    </p:spTree>
    <p:extLst>
      <p:ext uri="{BB962C8B-B14F-4D97-AF65-F5344CB8AC3E}">
        <p14:creationId xmlns:p14="http://schemas.microsoft.com/office/powerpoint/2010/main" val="89766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587378"/>
            <a:ext cx="11239500" cy="1320800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 -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Konvolutivna neuronska mreža sa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kanal</a:t>
            </a:r>
            <a:r>
              <a:rPr lang="sr-Latn-R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boje</a:t>
            </a:r>
            <a:endParaRPr lang="sr-Latn-R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6108700" y="1429471"/>
            <a:ext cx="5715000" cy="1312892"/>
          </a:xfrm>
        </p:spPr>
        <p:txBody>
          <a:bodyPr>
            <a:norm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ajbolje karakteristike se ostvaruju u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epoh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Dva igrača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Glavni test skup -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86.67%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dodatni test skup -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92.86%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01600" y="1421563"/>
            <a:ext cx="6007100" cy="1211291"/>
          </a:xfrm>
        </p:spPr>
        <p:txBody>
          <a:bodyPr>
            <a:norm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ajbolje karakteristike se ostvaruju u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epoh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 tri igrača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Glavni test skup -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dodatni test skup - 62.5%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523391"/>
            <a:ext cx="5807075" cy="4334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2500342"/>
            <a:ext cx="5813425" cy="43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3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762066" cy="3880773"/>
          </a:xfrm>
        </p:spPr>
        <p:txBody>
          <a:bodyPr>
            <a:norm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Klasifikacija forhenda tenisera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Proširenje skupa podataka uključivanjem većeg broja igrača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Perspektivna projekcija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Poređenje dva forhenda i uočavanje razlika između ta dva udarca</a:t>
            </a:r>
          </a:p>
        </p:txBody>
      </p:sp>
    </p:spTree>
    <p:extLst>
      <p:ext uri="{BB962C8B-B14F-4D97-AF65-F5344CB8AC3E}">
        <p14:creationId xmlns:p14="http://schemas.microsoft.com/office/powerpoint/2010/main" val="218196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2578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 i opis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930"/>
            <a:ext cx="8596668" cy="3880773"/>
          </a:xfrm>
        </p:spPr>
        <p:txBody>
          <a:bodyPr/>
          <a:lstStyle/>
          <a:p>
            <a:pPr algn="just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Popularizacija tenisa sa pocetka 21. veka doprinela je do tada neviđenom nivou profesionalizma. </a:t>
            </a:r>
          </a:p>
          <a:p>
            <a:pPr algn="just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Mnogi od tenisera počeli su da se obraćaju za pomoc data analiticarima radi analize i unapređivanja njihove igre. </a:t>
            </a:r>
          </a:p>
          <a:p>
            <a:pPr algn="just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druge strane, intenzivnim napretkom veštačke inteligencije i računarskog vida došli smo u situaciju da je moguće vršiti analize raznih aspekata igre.</a:t>
            </a:r>
          </a:p>
          <a:p>
            <a:pPr algn="just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ovom radu je pokušana klasifikacija forhenda tenisera.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3C8C2-8C01-4815-BDF7-52AB80D9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09" y="3993414"/>
            <a:ext cx="9786124" cy="286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4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Pretprocesiranje - Detekcija zglobova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55742" y="1804989"/>
            <a:ext cx="4184035" cy="3880772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Prikaz zglobova jednog igrača u jednom frejmu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995226" y="1804989"/>
            <a:ext cx="4184034" cy="3880773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Prikaz lošeg rada sistema u slučaju Dimitrova</a:t>
            </a:r>
            <a:endParaRPr lang="sr-Latn-RS" dirty="0"/>
          </a:p>
        </p:txBody>
      </p:sp>
      <p:sp>
        <p:nvSpPr>
          <p:cNvPr id="7" name="AutoShape 2" descr="out00057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r-Latn-RS"/>
          </a:p>
        </p:txBody>
      </p:sp>
      <p:sp>
        <p:nvSpPr>
          <p:cNvPr id="8" name="AutoShape 4" descr="out000572.png"/>
          <p:cNvSpPr>
            <a:spLocks noChangeAspect="1" noChangeArrowheads="1"/>
          </p:cNvSpPr>
          <p:nvPr/>
        </p:nvSpPr>
        <p:spPr bwMode="auto">
          <a:xfrm>
            <a:off x="3234054" y="2531803"/>
            <a:ext cx="2124329" cy="21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r-Latn-R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1" y="2590542"/>
            <a:ext cx="5926215" cy="33334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466" y="2621281"/>
            <a:ext cx="5926215" cy="33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3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Pretprocesiranje - Normalizacija pozicija zglobova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87" y="2160588"/>
            <a:ext cx="4184035" cy="3880772"/>
          </a:xfrm>
        </p:spPr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Prikaz bez normalizacije</a:t>
            </a:r>
            <a:b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6097" y="2136775"/>
            <a:ext cx="4184034" cy="3880773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Prikaz sa skaliranjem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8247"/>
            <a:ext cx="5932965" cy="24688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097" y="2678247"/>
            <a:ext cx="5936722" cy="247044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7181985" y="2160588"/>
            <a:ext cx="41840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Prikaz sa skaliranjem i translacijom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6201"/>
          <a:stretch/>
        </p:blipFill>
        <p:spPr>
          <a:xfrm>
            <a:off x="7826752" y="2678247"/>
            <a:ext cx="4378488" cy="24688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67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Pretprocesiranje - Aproksimacija forhenda skupom krivih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96361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Osnovna aproksimacija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968" y="2160588"/>
            <a:ext cx="4184034" cy="96361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Aproksimacija sa kompletnim uklanjanjem outlier-a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947" y="3124199"/>
            <a:ext cx="6132336" cy="2578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389" y="3109369"/>
            <a:ext cx="6167611" cy="259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4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Pretprocesiranje - Formiranje normalizovanih krivih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96361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Poređenje 2 krive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968" y="2160588"/>
            <a:ext cx="4184034" cy="96361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Poredjenje 2 krive posle normalizacije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775" y="3044862"/>
            <a:ext cx="6245225" cy="2820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698" y="3044862"/>
            <a:ext cx="6245224" cy="282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8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Pretprocesiranje - Formiranje skupa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313086"/>
            <a:ext cx="4184035" cy="963611"/>
          </a:xfrm>
        </p:spPr>
        <p:txBody>
          <a:bodyPr>
            <a:norm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Komplet igrač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6934" y="2313086"/>
            <a:ext cx="4184034" cy="963611"/>
          </a:xfrm>
        </p:spPr>
        <p:txBody>
          <a:bodyPr>
            <a:norm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Zglob - Lakat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892"/>
            <a:ext cx="6007100" cy="2984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100" y="2794892"/>
            <a:ext cx="6184900" cy="307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0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66" y="1270000"/>
            <a:ext cx="7179734" cy="1612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 - Potpuno povezana neuronska mreža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768751"/>
            <a:ext cx="6108700" cy="963611"/>
          </a:xfrm>
        </p:spPr>
        <p:txBody>
          <a:bodyPr>
            <a:norm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Trenira se 200 epoha, pik u 35. epohi, sva 3 igrača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Tačnost na test skupu iznosi 73.33%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4699" y="2779862"/>
            <a:ext cx="5956300" cy="963611"/>
          </a:xfrm>
        </p:spPr>
        <p:txBody>
          <a:bodyPr>
            <a:norm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Trenira se 200 epoha, pik u 4. epohi, 2 igrača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Glavni test skup - 96.67% dodatni test skup - 100%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16" y="3595910"/>
            <a:ext cx="4248056" cy="32175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693" y="3551387"/>
            <a:ext cx="4410313" cy="330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9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587378"/>
            <a:ext cx="11239500" cy="1320800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 -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Konvolutivna neuronska mreža sa 1 kanal</a:t>
            </a:r>
            <a:r>
              <a:rPr lang="sv-S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boje</a:t>
            </a:r>
            <a:endParaRPr lang="sr-Latn-R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1" y="1365256"/>
            <a:ext cx="7454900" cy="19065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450" t="8789" r="450"/>
          <a:stretch/>
        </p:blipFill>
        <p:spPr>
          <a:xfrm>
            <a:off x="800100" y="3998045"/>
            <a:ext cx="9207500" cy="2880046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06400" y="3271809"/>
            <a:ext cx="6108700" cy="963611"/>
          </a:xfrm>
        </p:spPr>
        <p:txBody>
          <a:bodyPr>
            <a:norm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Trenira se 20 epoha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Prikaz instanci skupa:</a:t>
            </a:r>
          </a:p>
        </p:txBody>
      </p:sp>
    </p:spTree>
    <p:extLst>
      <p:ext uri="{BB962C8B-B14F-4D97-AF65-F5344CB8AC3E}">
        <p14:creationId xmlns:p14="http://schemas.microsoft.com/office/powerpoint/2010/main" val="21119547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390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Facet</vt:lpstr>
      <vt:lpstr>Analiza forhenda</vt:lpstr>
      <vt:lpstr>Uvod i opis problema</vt:lpstr>
      <vt:lpstr>Pretprocesiranje - Detekcija zglobova</vt:lpstr>
      <vt:lpstr>Pretprocesiranje - Normalizacija pozicija zglobova</vt:lpstr>
      <vt:lpstr>Pretprocesiranje - Aproksimacija forhenda skupom krivih</vt:lpstr>
      <vt:lpstr>Pretprocesiranje - Formiranje normalizovanih krivih</vt:lpstr>
      <vt:lpstr>Pretprocesiranje - Formiranje skupa podataka</vt:lpstr>
      <vt:lpstr>Modeli - Potpuno povezana neuronska mreža</vt:lpstr>
      <vt:lpstr>Modeli - Konvolutivna neuronska mreža sa 1 kanalom boje</vt:lpstr>
      <vt:lpstr>Modeli - Konvolutivna neuronska mreža sa 1 kanalom boje</vt:lpstr>
      <vt:lpstr>Modeli - Konvolutivna neuronska mreža sa 3 kanala boje</vt:lpstr>
      <vt:lpstr>Modeli - Konvolutivna neuronska mreža sa 3 kanala boje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forhenda</dc:title>
  <dc:creator>Microsoft account</dc:creator>
  <cp:lastModifiedBy>Наташа Спасић</cp:lastModifiedBy>
  <cp:revision>11</cp:revision>
  <dcterms:created xsi:type="dcterms:W3CDTF">2024-06-24T01:40:58Z</dcterms:created>
  <dcterms:modified xsi:type="dcterms:W3CDTF">2024-06-25T01:17:41Z</dcterms:modified>
</cp:coreProperties>
</file>