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281" r:id="rId6"/>
    <p:sldId id="280" r:id="rId7"/>
    <p:sldId id="282" r:id="rId8"/>
    <p:sldId id="283" r:id="rId9"/>
    <p:sldId id="278" r:id="rId10"/>
    <p:sldId id="279" r:id="rId11"/>
    <p:sldId id="284" r:id="rId12"/>
    <p:sldId id="264" r:id="rId13"/>
    <p:sldId id="287" r:id="rId14"/>
    <p:sldId id="261" r:id="rId15"/>
    <p:sldId id="286" r:id="rId16"/>
    <p:sldId id="277" r:id="rId17"/>
    <p:sldId id="27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18728-307C-207E-45A0-9D33670D0D81}" v="6" dt="2024-03-20T19:49:48.926"/>
    <p1510:client id="{50EE857A-50BB-05E8-BDF5-146EB48E6FFC}" v="74" dt="2024-03-19T12:13:38.847"/>
    <p1510:client id="{612865C8-A977-54F2-92B5-95F775B78435}" v="2" dt="2024-03-21T07:29:52.475"/>
    <p1510:client id="{61A83444-470D-4458-6EAC-D4E354E1B5F0}" v="711" dt="2024-03-19T16:05:16.479"/>
    <p1510:client id="{7548F238-9429-E381-D276-F5395E46BCD1}" v="18" dt="2024-03-21T08:08:39.135"/>
    <p1510:client id="{B82C2BBD-6BD3-2F52-C80E-9B9DC97B8AA4}" v="3" dt="2024-03-19T15:13:18.386"/>
    <p1510:client id="{E5EB095B-4FE5-EECC-ACC1-DA83822E5B04}" v="4" dt="2024-03-20T19:40:08.757"/>
    <p1510:client id="{F08ABD6F-ED0E-055F-C853-AB67BECC6F95}" v="366" dt="2024-03-19T18:31:1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Radaelli" userId="S::10678299@polimi.it::5feb4227-43f9-4d0e-b80d-1da126683fec" providerId="AD" clId="Web-{EB7157AF-8E02-909A-8367-0DDBAC906DB5}"/>
    <pc:docChg chg="modSld">
      <pc:chgData name="Gabriele Radaelli" userId="S::10678299@polimi.it::5feb4227-43f9-4d0e-b80d-1da126683fec" providerId="AD" clId="Web-{EB7157AF-8E02-909A-8367-0DDBAC906DB5}" dt="2024-03-05T15:49:05.603" v="7" actId="20577"/>
      <pc:docMkLst>
        <pc:docMk/>
      </pc:docMkLst>
      <pc:sldChg chg="modSp">
        <pc:chgData name="Gabriele Radaelli" userId="S::10678299@polimi.it::5feb4227-43f9-4d0e-b80d-1da126683fec" providerId="AD" clId="Web-{EB7157AF-8E02-909A-8367-0DDBAC906DB5}" dt="2024-03-05T15:49:05.603" v="7" actId="20577"/>
        <pc:sldMkLst>
          <pc:docMk/>
          <pc:sldMk cId="785266527" sldId="273"/>
        </pc:sldMkLst>
        <pc:spChg chg="mod">
          <ac:chgData name="Gabriele Radaelli" userId="S::10678299@polimi.it::5feb4227-43f9-4d0e-b80d-1da126683fec" providerId="AD" clId="Web-{EB7157AF-8E02-909A-8367-0DDBAC906DB5}" dt="2024-03-05T15:49:05.603" v="7" actId="20577"/>
          <ac:spMkLst>
            <pc:docMk/>
            <pc:sldMk cId="785266527" sldId="273"/>
            <ac:spMk id="4" creationId="{1655C8C9-C2AB-F6F9-58B5-344D6C0592AE}"/>
          </ac:spMkLst>
        </pc:spChg>
      </pc:sldChg>
    </pc:docChg>
  </pc:docChgLst>
  <pc:docChgLst>
    <pc:chgData name="Michele Bersani" userId="752d3d58-7098-4bd8-be7c-17c6c456e1f8" providerId="ADAL" clId="{7F16BB6F-436A-A14C-B568-716755FF2820}"/>
    <pc:docChg chg="custSel modSld">
      <pc:chgData name="Michele Bersani" userId="752d3d58-7098-4bd8-be7c-17c6c456e1f8" providerId="ADAL" clId="{7F16BB6F-436A-A14C-B568-716755FF2820}" dt="2024-03-01T13:40:19.156" v="108" actId="20577"/>
      <pc:docMkLst>
        <pc:docMk/>
      </pc:docMkLst>
      <pc:sldChg chg="modSp mod">
        <pc:chgData name="Michele Bersani" userId="752d3d58-7098-4bd8-be7c-17c6c456e1f8" providerId="ADAL" clId="{7F16BB6F-436A-A14C-B568-716755FF2820}" dt="2024-03-01T13:39:17.006" v="5" actId="20577"/>
        <pc:sldMkLst>
          <pc:docMk/>
          <pc:sldMk cId="3174054790" sldId="257"/>
        </pc:sldMkLst>
        <pc:spChg chg="mod">
          <ac:chgData name="Michele Bersani" userId="752d3d58-7098-4bd8-be7c-17c6c456e1f8" providerId="ADAL" clId="{7F16BB6F-436A-A14C-B568-716755FF2820}" dt="2024-03-01T13:39:17.006" v="5" actId="20577"/>
          <ac:spMkLst>
            <pc:docMk/>
            <pc:sldMk cId="3174054790" sldId="257"/>
            <ac:spMk id="2" creationId="{7154A962-F46F-3AA7-C5A5-FEA33BEE90E4}"/>
          </ac:spMkLst>
        </pc:spChg>
      </pc:sldChg>
      <pc:sldChg chg="modSp mod">
        <pc:chgData name="Michele Bersani" userId="752d3d58-7098-4bd8-be7c-17c6c456e1f8" providerId="ADAL" clId="{7F16BB6F-436A-A14C-B568-716755FF2820}" dt="2024-03-01T13:39:25.102" v="6" actId="20577"/>
        <pc:sldMkLst>
          <pc:docMk/>
          <pc:sldMk cId="103726176" sldId="258"/>
        </pc:sldMkLst>
        <pc:spChg chg="mod">
          <ac:chgData name="Michele Bersani" userId="752d3d58-7098-4bd8-be7c-17c6c456e1f8" providerId="ADAL" clId="{7F16BB6F-436A-A14C-B568-716755FF2820}" dt="2024-03-01T13:39:25.102" v="6" actId="20577"/>
          <ac:spMkLst>
            <pc:docMk/>
            <pc:sldMk cId="103726176" sldId="258"/>
            <ac:spMk id="2" creationId="{8498C046-E950-67C4-8E20-45553A685F12}"/>
          </ac:spMkLst>
        </pc:spChg>
      </pc:sldChg>
      <pc:sldChg chg="modSp mod">
        <pc:chgData name="Michele Bersani" userId="752d3d58-7098-4bd8-be7c-17c6c456e1f8" providerId="ADAL" clId="{7F16BB6F-436A-A14C-B568-716755FF2820}" dt="2024-03-01T13:39:39.905" v="28" actId="20577"/>
        <pc:sldMkLst>
          <pc:docMk/>
          <pc:sldMk cId="1979471623" sldId="259"/>
        </pc:sldMkLst>
        <pc:spChg chg="mod">
          <ac:chgData name="Michele Bersani" userId="752d3d58-7098-4bd8-be7c-17c6c456e1f8" providerId="ADAL" clId="{7F16BB6F-436A-A14C-B568-716755FF2820}" dt="2024-03-01T13:39:39.905" v="28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modSp mod">
        <pc:chgData name="Michele Bersani" userId="752d3d58-7098-4bd8-be7c-17c6c456e1f8" providerId="ADAL" clId="{7F16BB6F-436A-A14C-B568-716755FF2820}" dt="2024-03-01T13:40:19.156" v="108" actId="20577"/>
        <pc:sldMkLst>
          <pc:docMk/>
          <pc:sldMk cId="3798901442" sldId="261"/>
        </pc:sldMkLst>
        <pc:spChg chg="mod">
          <ac:chgData name="Michele Bersani" userId="752d3d58-7098-4bd8-be7c-17c6c456e1f8" providerId="ADAL" clId="{7F16BB6F-436A-A14C-B568-716755FF2820}" dt="2024-03-01T13:40:19.156" v="108" actId="20577"/>
          <ac:spMkLst>
            <pc:docMk/>
            <pc:sldMk cId="3798901442" sldId="261"/>
            <ac:spMk id="3" creationId="{D29E5747-B482-F844-2DA1-C6DCFC281521}"/>
          </ac:spMkLst>
        </pc:spChg>
      </pc:sldChg>
    </pc:docChg>
  </pc:docChgLst>
  <pc:docChgLst>
    <pc:chgData name="Michele Bersani" userId="752d3d58-7098-4bd8-be7c-17c6c456e1f8" providerId="ADAL" clId="{E5F94D9F-323E-EF4A-84AF-39D03A2565A5}"/>
    <pc:docChg chg="undo custSel addSld delSld modSld sldOrd">
      <pc:chgData name="Michele Bersani" userId="752d3d58-7098-4bd8-be7c-17c6c456e1f8" providerId="ADAL" clId="{E5F94D9F-323E-EF4A-84AF-39D03A2565A5}" dt="2024-03-19T17:37:29.394" v="976" actId="1076"/>
      <pc:docMkLst>
        <pc:docMk/>
      </pc:docMkLst>
      <pc:sldChg chg="addSp delSp modSp mod">
        <pc:chgData name="Michele Bersani" userId="752d3d58-7098-4bd8-be7c-17c6c456e1f8" providerId="ADAL" clId="{E5F94D9F-323E-EF4A-84AF-39D03A2565A5}" dt="2024-03-18T21:44:03.590" v="974"/>
        <pc:sldMkLst>
          <pc:docMk/>
          <pc:sldMk cId="3250384698" sldId="256"/>
        </pc:sldMkLst>
        <pc:spChg chg="mod">
          <ac:chgData name="Michele Bersani" userId="752d3d58-7098-4bd8-be7c-17c6c456e1f8" providerId="ADAL" clId="{E5F94D9F-323E-EF4A-84AF-39D03A2565A5}" dt="2024-03-17T20:44:59.182" v="1" actId="20577"/>
          <ac:spMkLst>
            <pc:docMk/>
            <pc:sldMk cId="3250384698" sldId="256"/>
            <ac:spMk id="2" creationId="{21F73DC8-CD61-8D26-0404-CF9D16CE83D7}"/>
          </ac:spMkLst>
        </pc:spChg>
        <pc:spChg chg="mod">
          <ac:chgData name="Michele Bersani" userId="752d3d58-7098-4bd8-be7c-17c6c456e1f8" providerId="ADAL" clId="{E5F94D9F-323E-EF4A-84AF-39D03A2565A5}" dt="2024-03-17T20:45:07.890" v="17" actId="20577"/>
          <ac:spMkLst>
            <pc:docMk/>
            <pc:sldMk cId="3250384698" sldId="256"/>
            <ac:spMk id="3" creationId="{56F23C63-B06C-C655-6DCB-B7B9493D1030}"/>
          </ac:spMkLst>
        </pc:spChg>
        <pc:spChg chg="add del mod">
          <ac:chgData name="Michele Bersani" userId="752d3d58-7098-4bd8-be7c-17c6c456e1f8" providerId="ADAL" clId="{E5F94D9F-323E-EF4A-84AF-39D03A2565A5}" dt="2024-03-18T21:44:03.590" v="974"/>
          <ac:spMkLst>
            <pc:docMk/>
            <pc:sldMk cId="3250384698" sldId="256"/>
            <ac:spMk id="5" creationId="{00BE7377-F769-1F70-D4EC-2A00DD44408F}"/>
          </ac:spMkLst>
        </pc:spChg>
      </pc:sldChg>
      <pc:sldChg chg="addSp delSp modSp mod">
        <pc:chgData name="Michele Bersani" userId="752d3d58-7098-4bd8-be7c-17c6c456e1f8" providerId="ADAL" clId="{E5F94D9F-323E-EF4A-84AF-39D03A2565A5}" dt="2024-03-17T20:45:53.096" v="39" actId="14100"/>
        <pc:sldMkLst>
          <pc:docMk/>
          <pc:sldMk cId="3174054790" sldId="257"/>
        </pc:sldMkLst>
        <pc:spChg chg="add del mod">
          <ac:chgData name="Michele Bersani" userId="752d3d58-7098-4bd8-be7c-17c6c456e1f8" providerId="ADAL" clId="{E5F94D9F-323E-EF4A-84AF-39D03A2565A5}" dt="2024-03-17T20:45:41.328" v="19" actId="478"/>
          <ac:spMkLst>
            <pc:docMk/>
            <pc:sldMk cId="3174054790" sldId="257"/>
            <ac:spMk id="6" creationId="{789C8785-6DC5-82D4-B2F3-56B25AA4DB8E}"/>
          </ac:spMkLst>
        </pc:spChg>
        <pc:spChg chg="add mod">
          <ac:chgData name="Michele Bersani" userId="752d3d58-7098-4bd8-be7c-17c6c456e1f8" providerId="ADAL" clId="{E5F94D9F-323E-EF4A-84AF-39D03A2565A5}" dt="2024-03-17T20:45:53.096" v="39" actId="14100"/>
          <ac:spMkLst>
            <pc:docMk/>
            <pc:sldMk cId="3174054790" sldId="257"/>
            <ac:spMk id="7" creationId="{2419EDCF-9AC0-1046-4C2D-46D4886A4D0B}"/>
          </ac:spMkLst>
        </pc:spChg>
        <pc:picChg chg="del">
          <ac:chgData name="Michele Bersani" userId="752d3d58-7098-4bd8-be7c-17c6c456e1f8" providerId="ADAL" clId="{E5F94D9F-323E-EF4A-84AF-39D03A2565A5}" dt="2024-03-17T20:45:37.604" v="18" actId="478"/>
          <ac:picMkLst>
            <pc:docMk/>
            <pc:sldMk cId="3174054790" sldId="257"/>
            <ac:picMk id="4" creationId="{88F4FB39-E7DE-FF66-1832-038D8A374877}"/>
          </ac:picMkLst>
        </pc:picChg>
      </pc:sldChg>
      <pc:sldChg chg="modSp mod">
        <pc:chgData name="Michele Bersani" userId="752d3d58-7098-4bd8-be7c-17c6c456e1f8" providerId="ADAL" clId="{E5F94D9F-323E-EF4A-84AF-39D03A2565A5}" dt="2024-03-17T20:47:26.676" v="164" actId="20577"/>
        <pc:sldMkLst>
          <pc:docMk/>
          <pc:sldMk cId="1979471623" sldId="259"/>
        </pc:sldMkLst>
        <pc:spChg chg="mod">
          <ac:chgData name="Michele Bersani" userId="752d3d58-7098-4bd8-be7c-17c6c456e1f8" providerId="ADAL" clId="{E5F94D9F-323E-EF4A-84AF-39D03A2565A5}" dt="2024-03-17T20:46:40.670" v="83" actId="20577"/>
          <ac:spMkLst>
            <pc:docMk/>
            <pc:sldMk cId="1979471623" sldId="259"/>
            <ac:spMk id="2" creationId="{F3BCEE78-3C72-1D18-772D-A79C5A20D7BE}"/>
          </ac:spMkLst>
        </pc:spChg>
        <pc:spChg chg="mod">
          <ac:chgData name="Michele Bersani" userId="752d3d58-7098-4bd8-be7c-17c6c456e1f8" providerId="ADAL" clId="{E5F94D9F-323E-EF4A-84AF-39D03A2565A5}" dt="2024-03-17T20:47:26.676" v="164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del">
        <pc:chgData name="Michele Bersani" userId="752d3d58-7098-4bd8-be7c-17c6c456e1f8" providerId="ADAL" clId="{E5F94D9F-323E-EF4A-84AF-39D03A2565A5}" dt="2024-03-17T20:49:09.695" v="369" actId="2696"/>
        <pc:sldMkLst>
          <pc:docMk/>
          <pc:sldMk cId="1121630763" sldId="260"/>
        </pc:sldMkLst>
      </pc:sldChg>
      <pc:sldChg chg="modSp mod">
        <pc:chgData name="Michele Bersani" userId="752d3d58-7098-4bd8-be7c-17c6c456e1f8" providerId="ADAL" clId="{E5F94D9F-323E-EF4A-84AF-39D03A2565A5}" dt="2024-03-17T20:52:09.159" v="468" actId="20577"/>
        <pc:sldMkLst>
          <pc:docMk/>
          <pc:sldMk cId="3798901442" sldId="261"/>
        </pc:sldMkLst>
        <pc:spChg chg="mod">
          <ac:chgData name="Michele Bersani" userId="752d3d58-7098-4bd8-be7c-17c6c456e1f8" providerId="ADAL" clId="{E5F94D9F-323E-EF4A-84AF-39D03A2565A5}" dt="2024-03-17T20:49:40.888" v="401" actId="20577"/>
          <ac:spMkLst>
            <pc:docMk/>
            <pc:sldMk cId="3798901442" sldId="261"/>
            <ac:spMk id="2" creationId="{CBE76499-CB2C-724E-A9ED-A11CDC31C760}"/>
          </ac:spMkLst>
        </pc:spChg>
        <pc:spChg chg="mod">
          <ac:chgData name="Michele Bersani" userId="752d3d58-7098-4bd8-be7c-17c6c456e1f8" providerId="ADAL" clId="{E5F94D9F-323E-EF4A-84AF-39D03A2565A5}" dt="2024-03-17T20:52:09.159" v="468" actId="20577"/>
          <ac:spMkLst>
            <pc:docMk/>
            <pc:sldMk cId="3798901442" sldId="261"/>
            <ac:spMk id="3" creationId="{D29E5747-B482-F844-2DA1-C6DCFC281521}"/>
          </ac:spMkLst>
        </pc:spChg>
      </pc:sldChg>
      <pc:sldChg chg="addSp delSp modSp mod">
        <pc:chgData name="Michele Bersani" userId="752d3d58-7098-4bd8-be7c-17c6c456e1f8" providerId="ADAL" clId="{E5F94D9F-323E-EF4A-84AF-39D03A2565A5}" dt="2024-03-17T20:46:28.694" v="69" actId="14100"/>
        <pc:sldMkLst>
          <pc:docMk/>
          <pc:sldMk cId="1517024307" sldId="263"/>
        </pc:sldMkLst>
        <pc:spChg chg="add mod">
          <ac:chgData name="Michele Bersani" userId="752d3d58-7098-4bd8-be7c-17c6c456e1f8" providerId="ADAL" clId="{E5F94D9F-323E-EF4A-84AF-39D03A2565A5}" dt="2024-03-17T20:46:28.694" v="69" actId="14100"/>
          <ac:spMkLst>
            <pc:docMk/>
            <pc:sldMk cId="1517024307" sldId="263"/>
            <ac:spMk id="3" creationId="{BC3CE41E-466B-B8D2-6D45-92D00A972B83}"/>
          </ac:spMkLst>
        </pc:spChg>
        <pc:picChg chg="del">
          <ac:chgData name="Michele Bersani" userId="752d3d58-7098-4bd8-be7c-17c6c456e1f8" providerId="ADAL" clId="{E5F94D9F-323E-EF4A-84AF-39D03A2565A5}" dt="2024-03-17T20:46:18.532" v="40" actId="478"/>
          <ac:picMkLst>
            <pc:docMk/>
            <pc:sldMk cId="1517024307" sldId="263"/>
            <ac:picMk id="4" creationId="{346FCCC6-108B-7870-6EF8-03C9C149091F}"/>
          </ac:picMkLst>
        </pc:picChg>
      </pc:sldChg>
      <pc:sldChg chg="addSp delSp modSp mod">
        <pc:chgData name="Michele Bersani" userId="752d3d58-7098-4bd8-be7c-17c6c456e1f8" providerId="ADAL" clId="{E5F94D9F-323E-EF4A-84AF-39D03A2565A5}" dt="2024-03-17T20:48:53.238" v="368" actId="20577"/>
        <pc:sldMkLst>
          <pc:docMk/>
          <pc:sldMk cId="160656562" sldId="264"/>
        </pc:sldMkLst>
        <pc:spChg chg="mod">
          <ac:chgData name="Michele Bersani" userId="752d3d58-7098-4bd8-be7c-17c6c456e1f8" providerId="ADAL" clId="{E5F94D9F-323E-EF4A-84AF-39D03A2565A5}" dt="2024-03-17T20:47:50.987" v="180" actId="20577"/>
          <ac:spMkLst>
            <pc:docMk/>
            <pc:sldMk cId="160656562" sldId="264"/>
            <ac:spMk id="2" creationId="{903B09D3-22DC-97BB-1527-9FA310582BA4}"/>
          </ac:spMkLst>
        </pc:spChg>
        <pc:spChg chg="del mod">
          <ac:chgData name="Michele Bersani" userId="752d3d58-7098-4bd8-be7c-17c6c456e1f8" providerId="ADAL" clId="{E5F94D9F-323E-EF4A-84AF-39D03A2565A5}" dt="2024-03-17T20:47:56.375" v="184" actId="478"/>
          <ac:spMkLst>
            <pc:docMk/>
            <pc:sldMk cId="160656562" sldId="264"/>
            <ac:spMk id="3" creationId="{A26060F3-497E-9BD2-928A-F1556EE032A6}"/>
          </ac:spMkLst>
        </pc:spChg>
        <pc:spChg chg="del mod">
          <ac:chgData name="Michele Bersani" userId="752d3d58-7098-4bd8-be7c-17c6c456e1f8" providerId="ADAL" clId="{E5F94D9F-323E-EF4A-84AF-39D03A2565A5}" dt="2024-03-17T20:47:53.551" v="182" actId="478"/>
          <ac:spMkLst>
            <pc:docMk/>
            <pc:sldMk cId="160656562" sldId="264"/>
            <ac:spMk id="4" creationId="{C8EED959-AF0A-C5CC-2D7D-1A860673D1BF}"/>
          </ac:spMkLst>
        </pc:spChg>
        <pc:spChg chg="add del mod">
          <ac:chgData name="Michele Bersani" userId="752d3d58-7098-4bd8-be7c-17c6c456e1f8" providerId="ADAL" clId="{E5F94D9F-323E-EF4A-84AF-39D03A2565A5}" dt="2024-03-17T20:47:58.506" v="185" actId="478"/>
          <ac:spMkLst>
            <pc:docMk/>
            <pc:sldMk cId="160656562" sldId="264"/>
            <ac:spMk id="6" creationId="{F4D43D07-1104-31ED-D083-F8C0E9640089}"/>
          </ac:spMkLst>
        </pc:spChg>
        <pc:spChg chg="add mod">
          <ac:chgData name="Michele Bersani" userId="752d3d58-7098-4bd8-be7c-17c6c456e1f8" providerId="ADAL" clId="{E5F94D9F-323E-EF4A-84AF-39D03A2565A5}" dt="2024-03-17T20:48:53.238" v="368" actId="20577"/>
          <ac:spMkLst>
            <pc:docMk/>
            <pc:sldMk cId="160656562" sldId="264"/>
            <ac:spMk id="7" creationId="{279E895D-2F46-823F-2D42-3E017CB6B07C}"/>
          </ac:spMkLst>
        </pc:spChg>
      </pc:sldChg>
      <pc:sldChg chg="del">
        <pc:chgData name="Michele Bersani" userId="752d3d58-7098-4bd8-be7c-17c6c456e1f8" providerId="ADAL" clId="{E5F94D9F-323E-EF4A-84AF-39D03A2565A5}" dt="2024-03-17T20:49:09.695" v="369" actId="2696"/>
        <pc:sldMkLst>
          <pc:docMk/>
          <pc:sldMk cId="1877618322" sldId="265"/>
        </pc:sldMkLst>
      </pc:sldChg>
      <pc:sldChg chg="del">
        <pc:chgData name="Michele Bersani" userId="752d3d58-7098-4bd8-be7c-17c6c456e1f8" providerId="ADAL" clId="{E5F94D9F-323E-EF4A-84AF-39D03A2565A5}" dt="2024-03-17T20:49:09.695" v="369" actId="2696"/>
        <pc:sldMkLst>
          <pc:docMk/>
          <pc:sldMk cId="2839808837" sldId="268"/>
        </pc:sldMkLst>
      </pc:sldChg>
      <pc:sldChg chg="del">
        <pc:chgData name="Michele Bersani" userId="752d3d58-7098-4bd8-be7c-17c6c456e1f8" providerId="ADAL" clId="{E5F94D9F-323E-EF4A-84AF-39D03A2565A5}" dt="2024-03-17T20:49:09.695" v="369" actId="2696"/>
        <pc:sldMkLst>
          <pc:docMk/>
          <pc:sldMk cId="1167190653" sldId="269"/>
        </pc:sldMkLst>
      </pc:sldChg>
      <pc:sldChg chg="del">
        <pc:chgData name="Michele Bersani" userId="752d3d58-7098-4bd8-be7c-17c6c456e1f8" providerId="ADAL" clId="{E5F94D9F-323E-EF4A-84AF-39D03A2565A5}" dt="2024-03-17T20:49:09.695" v="369" actId="2696"/>
        <pc:sldMkLst>
          <pc:docMk/>
          <pc:sldMk cId="382704" sldId="271"/>
        </pc:sldMkLst>
      </pc:sldChg>
      <pc:sldChg chg="del">
        <pc:chgData name="Michele Bersani" userId="752d3d58-7098-4bd8-be7c-17c6c456e1f8" providerId="ADAL" clId="{E5F94D9F-323E-EF4A-84AF-39D03A2565A5}" dt="2024-03-17T20:49:09.695" v="369" actId="2696"/>
        <pc:sldMkLst>
          <pc:docMk/>
          <pc:sldMk cId="3223554944" sldId="272"/>
        </pc:sldMkLst>
      </pc:sldChg>
      <pc:sldChg chg="del">
        <pc:chgData name="Michele Bersani" userId="752d3d58-7098-4bd8-be7c-17c6c456e1f8" providerId="ADAL" clId="{E5F94D9F-323E-EF4A-84AF-39D03A2565A5}" dt="2024-03-17T20:52:23.556" v="469" actId="2696"/>
        <pc:sldMkLst>
          <pc:docMk/>
          <pc:sldMk cId="785266527" sldId="273"/>
        </pc:sldMkLst>
      </pc:sldChg>
      <pc:sldChg chg="del">
        <pc:chgData name="Michele Bersani" userId="752d3d58-7098-4bd8-be7c-17c6c456e1f8" providerId="ADAL" clId="{E5F94D9F-323E-EF4A-84AF-39D03A2565A5}" dt="2024-03-17T20:49:22.026" v="370" actId="2696"/>
        <pc:sldMkLst>
          <pc:docMk/>
          <pc:sldMk cId="1126234506" sldId="274"/>
        </pc:sldMkLst>
      </pc:sldChg>
      <pc:sldChg chg="modSp mod">
        <pc:chgData name="Michele Bersani" userId="752d3d58-7098-4bd8-be7c-17c6c456e1f8" providerId="ADAL" clId="{E5F94D9F-323E-EF4A-84AF-39D03A2565A5}" dt="2024-03-17T20:53:53.383" v="695" actId="20577"/>
        <pc:sldMkLst>
          <pc:docMk/>
          <pc:sldMk cId="22689369" sldId="275"/>
        </pc:sldMkLst>
        <pc:spChg chg="mod">
          <ac:chgData name="Michele Bersani" userId="752d3d58-7098-4bd8-be7c-17c6c456e1f8" providerId="ADAL" clId="{E5F94D9F-323E-EF4A-84AF-39D03A2565A5}" dt="2024-03-17T20:52:45.885" v="483" actId="20577"/>
          <ac:spMkLst>
            <pc:docMk/>
            <pc:sldMk cId="22689369" sldId="275"/>
            <ac:spMk id="2" creationId="{428A74A6-7817-592F-2AF8-38E7A219359E}"/>
          </ac:spMkLst>
        </pc:spChg>
        <pc:spChg chg="mod">
          <ac:chgData name="Michele Bersani" userId="752d3d58-7098-4bd8-be7c-17c6c456e1f8" providerId="ADAL" clId="{E5F94D9F-323E-EF4A-84AF-39D03A2565A5}" dt="2024-03-17T20:53:53.383" v="695" actId="20577"/>
          <ac:spMkLst>
            <pc:docMk/>
            <pc:sldMk cId="22689369" sldId="275"/>
            <ac:spMk id="3" creationId="{3F2DBD4E-ED58-B1AA-3A0D-6B14647A494F}"/>
          </ac:spMkLst>
        </pc:spChg>
      </pc:sldChg>
      <pc:sldChg chg="modSp new del mod">
        <pc:chgData name="Michele Bersani" userId="752d3d58-7098-4bd8-be7c-17c6c456e1f8" providerId="ADAL" clId="{E5F94D9F-323E-EF4A-84AF-39D03A2565A5}" dt="2024-03-17T20:56:50.061" v="894" actId="2696"/>
        <pc:sldMkLst>
          <pc:docMk/>
          <pc:sldMk cId="2931485513" sldId="276"/>
        </pc:sldMkLst>
        <pc:spChg chg="mod">
          <ac:chgData name="Michele Bersani" userId="752d3d58-7098-4bd8-be7c-17c6c456e1f8" providerId="ADAL" clId="{E5F94D9F-323E-EF4A-84AF-39D03A2565A5}" dt="2024-03-17T20:54:39.481" v="826" actId="20577"/>
          <ac:spMkLst>
            <pc:docMk/>
            <pc:sldMk cId="2931485513" sldId="276"/>
            <ac:spMk id="2" creationId="{26161235-74E5-9A19-9B07-7D1EC0D34117}"/>
          </ac:spMkLst>
        </pc:spChg>
        <pc:spChg chg="mod">
          <ac:chgData name="Michele Bersani" userId="752d3d58-7098-4bd8-be7c-17c6c456e1f8" providerId="ADAL" clId="{E5F94D9F-323E-EF4A-84AF-39D03A2565A5}" dt="2024-03-17T20:54:27.379" v="793" actId="20577"/>
          <ac:spMkLst>
            <pc:docMk/>
            <pc:sldMk cId="2931485513" sldId="276"/>
            <ac:spMk id="3" creationId="{FFA7C50A-9618-538D-98BB-95C0C54C36AB}"/>
          </ac:spMkLst>
        </pc:spChg>
      </pc:sldChg>
      <pc:sldChg chg="modSp add mod ord">
        <pc:chgData name="Michele Bersani" userId="752d3d58-7098-4bd8-be7c-17c6c456e1f8" providerId="ADAL" clId="{E5F94D9F-323E-EF4A-84AF-39D03A2565A5}" dt="2024-03-17T20:56:46.214" v="893"/>
        <pc:sldMkLst>
          <pc:docMk/>
          <pc:sldMk cId="994446393" sldId="277"/>
        </pc:sldMkLst>
        <pc:spChg chg="mod">
          <ac:chgData name="Michele Bersani" userId="752d3d58-7098-4bd8-be7c-17c6c456e1f8" providerId="ADAL" clId="{E5F94D9F-323E-EF4A-84AF-39D03A2565A5}" dt="2024-03-17T20:56:33.062" v="891" actId="20577"/>
          <ac:spMkLst>
            <pc:docMk/>
            <pc:sldMk cId="994446393" sldId="277"/>
            <ac:spMk id="2" creationId="{573F16C2-DC64-0EDA-99BF-DF70A1F29A93}"/>
          </ac:spMkLst>
        </pc:spChg>
        <pc:spChg chg="mod">
          <ac:chgData name="Michele Bersani" userId="752d3d58-7098-4bd8-be7c-17c6c456e1f8" providerId="ADAL" clId="{E5F94D9F-323E-EF4A-84AF-39D03A2565A5}" dt="2024-03-17T20:56:46.214" v="893"/>
          <ac:spMkLst>
            <pc:docMk/>
            <pc:sldMk cId="994446393" sldId="277"/>
            <ac:spMk id="3" creationId="{BC3CE41E-466B-B8D2-6D45-92D00A972B83}"/>
          </ac:spMkLst>
        </pc:spChg>
      </pc:sldChg>
      <pc:sldChg chg="addSp delSp modSp new mod">
        <pc:chgData name="Michele Bersani" userId="752d3d58-7098-4bd8-be7c-17c6c456e1f8" providerId="ADAL" clId="{E5F94D9F-323E-EF4A-84AF-39D03A2565A5}" dt="2024-03-19T17:37:29.394" v="976" actId="1076"/>
        <pc:sldMkLst>
          <pc:docMk/>
          <pc:sldMk cId="580863454" sldId="278"/>
        </pc:sldMkLst>
        <pc:spChg chg="del">
          <ac:chgData name="Michele Bersani" userId="752d3d58-7098-4bd8-be7c-17c6c456e1f8" providerId="ADAL" clId="{E5F94D9F-323E-EF4A-84AF-39D03A2565A5}" dt="2024-03-18T21:21:54.952" v="897" actId="478"/>
          <ac:spMkLst>
            <pc:docMk/>
            <pc:sldMk cId="580863454" sldId="278"/>
            <ac:spMk id="2" creationId="{E755F319-0FCD-EADA-0C32-B5909FA79949}"/>
          </ac:spMkLst>
        </pc:spChg>
        <pc:spChg chg="del">
          <ac:chgData name="Michele Bersani" userId="752d3d58-7098-4bd8-be7c-17c6c456e1f8" providerId="ADAL" clId="{E5F94D9F-323E-EF4A-84AF-39D03A2565A5}" dt="2024-03-18T21:21:53.798" v="896" actId="478"/>
          <ac:spMkLst>
            <pc:docMk/>
            <pc:sldMk cId="580863454" sldId="278"/>
            <ac:spMk id="3" creationId="{67FA8695-AC6E-631F-37DD-3E06BD0D1D18}"/>
          </ac:spMkLst>
        </pc:spChg>
        <pc:spChg chg="add mod">
          <ac:chgData name="Michele Bersani" userId="752d3d58-7098-4bd8-be7c-17c6c456e1f8" providerId="ADAL" clId="{E5F94D9F-323E-EF4A-84AF-39D03A2565A5}" dt="2024-03-18T21:23:20.563" v="922" actId="14100"/>
          <ac:spMkLst>
            <pc:docMk/>
            <pc:sldMk cId="580863454" sldId="278"/>
            <ac:spMk id="6" creationId="{C8B449B9-2C76-E5FE-2F28-8A1F1D12906E}"/>
          </ac:spMkLst>
        </pc:spChg>
        <pc:picChg chg="add mod">
          <ac:chgData name="Michele Bersani" userId="752d3d58-7098-4bd8-be7c-17c6c456e1f8" providerId="ADAL" clId="{E5F94D9F-323E-EF4A-84AF-39D03A2565A5}" dt="2024-03-19T17:37:29.394" v="976" actId="1076"/>
          <ac:picMkLst>
            <pc:docMk/>
            <pc:sldMk cId="580863454" sldId="278"/>
            <ac:picMk id="5" creationId="{15BD8849-D93C-552D-4765-C4ECBD9A8F59}"/>
          </ac:picMkLst>
        </pc:picChg>
      </pc:sldChg>
      <pc:sldChg chg="addSp delSp modSp new mod">
        <pc:chgData name="Michele Bersani" userId="752d3d58-7098-4bd8-be7c-17c6c456e1f8" providerId="ADAL" clId="{E5F94D9F-323E-EF4A-84AF-39D03A2565A5}" dt="2024-03-18T21:43:12.276" v="969" actId="113"/>
        <pc:sldMkLst>
          <pc:docMk/>
          <pc:sldMk cId="2932018952" sldId="279"/>
        </pc:sldMkLst>
        <pc:spChg chg="del">
          <ac:chgData name="Michele Bersani" userId="752d3d58-7098-4bd8-be7c-17c6c456e1f8" providerId="ADAL" clId="{E5F94D9F-323E-EF4A-84AF-39D03A2565A5}" dt="2024-03-18T21:23:45.621" v="925" actId="478"/>
          <ac:spMkLst>
            <pc:docMk/>
            <pc:sldMk cId="2932018952" sldId="279"/>
            <ac:spMk id="2" creationId="{B32F8739-8E0F-15EC-BEE2-9A5C8F22D9AB}"/>
          </ac:spMkLst>
        </pc:spChg>
        <pc:spChg chg="del">
          <ac:chgData name="Michele Bersani" userId="752d3d58-7098-4bd8-be7c-17c6c456e1f8" providerId="ADAL" clId="{E5F94D9F-323E-EF4A-84AF-39D03A2565A5}" dt="2024-03-18T21:23:43.464" v="924" actId="478"/>
          <ac:spMkLst>
            <pc:docMk/>
            <pc:sldMk cId="2932018952" sldId="279"/>
            <ac:spMk id="3" creationId="{DFC1E9CB-817A-4DB1-5BFF-22AB04D0C0BD}"/>
          </ac:spMkLst>
        </pc:spChg>
        <pc:spChg chg="add mod">
          <ac:chgData name="Michele Bersani" userId="752d3d58-7098-4bd8-be7c-17c6c456e1f8" providerId="ADAL" clId="{E5F94D9F-323E-EF4A-84AF-39D03A2565A5}" dt="2024-03-18T21:43:12.276" v="969" actId="113"/>
          <ac:spMkLst>
            <pc:docMk/>
            <pc:sldMk cId="2932018952" sldId="279"/>
            <ac:spMk id="8" creationId="{CA536516-2B75-B755-3CB7-B773C170B976}"/>
          </ac:spMkLst>
        </pc:spChg>
        <pc:picChg chg="add mod">
          <ac:chgData name="Michele Bersani" userId="752d3d58-7098-4bd8-be7c-17c6c456e1f8" providerId="ADAL" clId="{E5F94D9F-323E-EF4A-84AF-39D03A2565A5}" dt="2024-03-18T21:24:12.714" v="937" actId="1076"/>
          <ac:picMkLst>
            <pc:docMk/>
            <pc:sldMk cId="2932018952" sldId="279"/>
            <ac:picMk id="5" creationId="{2DCF80DD-D44F-C2C3-CCB6-C20C49B94578}"/>
          </ac:picMkLst>
        </pc:picChg>
        <pc:picChg chg="add mod">
          <ac:chgData name="Michele Bersani" userId="752d3d58-7098-4bd8-be7c-17c6c456e1f8" providerId="ADAL" clId="{E5F94D9F-323E-EF4A-84AF-39D03A2565A5}" dt="2024-03-18T21:24:14.661" v="938" actId="1076"/>
          <ac:picMkLst>
            <pc:docMk/>
            <pc:sldMk cId="2932018952" sldId="279"/>
            <ac:picMk id="7" creationId="{42630F09-6BA8-C24C-7548-71758E860ADD}"/>
          </ac:picMkLst>
        </pc:picChg>
      </pc:sldChg>
    </pc:docChg>
  </pc:docChgLst>
  <pc:docChgLst>
    <pc:chgData name="Lorena Corazza" userId="S::10632105@polimi.it::842287ea-902f-4533-8143-102616cd3758" providerId="AD" clId="Web-{4DF0025B-9EA9-8A7D-B00D-12DC6ADAACC1}"/>
    <pc:docChg chg="addSld delSld modSld modMainMaster">
      <pc:chgData name="Lorena Corazza" userId="S::10632105@polimi.it::842287ea-902f-4533-8143-102616cd3758" providerId="AD" clId="Web-{4DF0025B-9EA9-8A7D-B00D-12DC6ADAACC1}" dt="2024-03-04T12:05:14.103" v="794" actId="20577"/>
      <pc:docMkLst>
        <pc:docMk/>
      </pc:docMkLst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3250384698" sldId="256"/>
        </pc:sldMkLst>
      </pc:sldChg>
      <pc:sldChg chg="modSp mod">
        <pc:chgData name="Lorena Corazza" userId="S::10632105@polimi.it::842287ea-902f-4533-8143-102616cd3758" providerId="AD" clId="Web-{4DF0025B-9EA9-8A7D-B00D-12DC6ADAACC1}" dt="2024-03-04T12:05:14.103" v="794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4DF0025B-9EA9-8A7D-B00D-12DC6ADAACC1}" dt="2024-03-04T12:05:14.103" v="794" actId="20577"/>
          <ac:spMkLst>
            <pc:docMk/>
            <pc:sldMk cId="3174054790" sldId="257"/>
            <ac:spMk id="5" creationId="{F0A41741-DD4F-18EC-3F02-BA25BA789119}"/>
          </ac:spMkLst>
        </pc:spChg>
      </pc:sldChg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03726176" sldId="258"/>
        </pc:sldMkLst>
      </pc:sldChg>
      <pc:sldChg chg="modSp 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4DF0025B-9EA9-8A7D-B00D-12DC6ADAACC1}" dt="2024-03-04T11:04:16.469" v="36" actId="14100"/>
          <ac:spMkLst>
            <pc:docMk/>
            <pc:sldMk cId="1979471623" sldId="259"/>
            <ac:spMk id="3" creationId="{DFCA6D31-2ABD-48CE-0DDE-34E97ED8DE3F}"/>
          </ac:spMkLst>
        </pc:spChg>
      </pc:sldChg>
      <pc:sldChg chg="addSp modSp 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121630763" sldId="260"/>
        </pc:sldMkLst>
        <pc:spChg chg="mod">
          <ac:chgData name="Lorena Corazza" userId="S::10632105@polimi.it::842287ea-902f-4533-8143-102616cd3758" providerId="AD" clId="Web-{4DF0025B-9EA9-8A7D-B00D-12DC6ADAACC1}" dt="2024-03-04T11:19:30.643" v="292" actId="20577"/>
          <ac:spMkLst>
            <pc:docMk/>
            <pc:sldMk cId="1121630763" sldId="260"/>
            <ac:spMk id="2" creationId="{AEB005C1-4F47-958A-AFCE-8714AD5027F5}"/>
          </ac:spMkLst>
        </pc:spChg>
        <pc:picChg chg="add mod">
          <ac:chgData name="Lorena Corazza" userId="S::10632105@polimi.it::842287ea-902f-4533-8143-102616cd3758" providerId="AD" clId="Web-{4DF0025B-9EA9-8A7D-B00D-12DC6ADAACC1}" dt="2024-03-04T11:16:53.101" v="277" actId="1076"/>
          <ac:picMkLst>
            <pc:docMk/>
            <pc:sldMk cId="1121630763" sldId="260"/>
            <ac:picMk id="3" creationId="{D6893239-6447-A878-5A89-BA8197EFD34F}"/>
          </ac:picMkLst>
        </pc:picChg>
      </pc:sldChg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3798901442" sldId="261"/>
        </pc:sldMkLst>
      </pc:sldChg>
      <pc:sldChg chg="mod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3688710991" sldId="262"/>
        </pc:sldMkLst>
      </pc:sldChg>
      <pc:sldChg chg="addSp delSp modSp new mod setBg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517024307" sldId="263"/>
        </pc:sldMkLst>
        <pc:spChg chg="mod ord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2" creationId="{573F16C2-DC64-0EDA-99BF-DF70A1F29A93}"/>
          </ac:spMkLst>
        </pc:spChg>
        <pc:spChg chg="del">
          <ac:chgData name="Lorena Corazza" userId="S::10632105@polimi.it::842287ea-902f-4533-8143-102616cd3758" providerId="AD" clId="Web-{4DF0025B-9EA9-8A7D-B00D-12DC6ADAACC1}" dt="2024-03-04T09:22:15.613" v="13"/>
          <ac:spMkLst>
            <pc:docMk/>
            <pc:sldMk cId="1517024307" sldId="263"/>
            <ac:spMk id="3" creationId="{E1849C32-097E-2F5A-AFC5-05672A8D860C}"/>
          </ac:spMkLst>
        </pc:spChg>
        <pc:spChg chg="add del mod">
          <ac:chgData name="Lorena Corazza" userId="S::10632105@polimi.it::842287ea-902f-4533-8143-102616cd3758" providerId="AD" clId="Web-{4DF0025B-9EA9-8A7D-B00D-12DC6ADAACC1}" dt="2024-03-04T11:02:03.569" v="32"/>
          <ac:spMkLst>
            <pc:docMk/>
            <pc:sldMk cId="1517024307" sldId="263"/>
            <ac:spMk id="5" creationId="{6AC8016D-886E-1049-649D-36D00F38DFF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8" creationId="{A45ED991-D760-CF2A-FC0D-28FF620EBFBA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2"/>
          <ac:spMkLst>
            <pc:docMk/>
            <pc:sldMk cId="1517024307" sldId="263"/>
            <ac:spMk id="9" creationId="{A9607B8D-5A6C-4ECB-9047-3836C51C14F0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11" creationId="{2EB492CD-616E-47F8-933B-5E2D952A0593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13" creationId="{59383CF9-23B5-4335-9B21-1791C4CF1C75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2:34.442" v="15"/>
          <ac:spMkLst>
            <pc:docMk/>
            <pc:sldMk cId="1517024307" sldId="263"/>
            <ac:spMk id="15" creationId="{0007FE00-9498-4706-B255-6437B0252C02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2"/>
          <ac:spMkLst>
            <pc:docMk/>
            <pc:sldMk cId="1517024307" sldId="263"/>
            <ac:spMk id="17" creationId="{CA84D6C4-24A3-44DC-9607-566CF5A2227A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2"/>
          <ac:spMkLst>
            <pc:docMk/>
            <pc:sldMk cId="1517024307" sldId="263"/>
            <ac:spMk id="18" creationId="{72F7300B-53A6-4A16-AA84-78597664F02E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1"/>
          <ac:spMkLst>
            <pc:docMk/>
            <pc:sldMk cId="1517024307" sldId="263"/>
            <ac:spMk id="22" creationId="{63CB5907-9B9B-1D95-AC6C-EA8957287CF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1"/>
          <ac:spMkLst>
            <pc:docMk/>
            <pc:sldMk cId="1517024307" sldId="263"/>
            <ac:spMk id="25" creationId="{04812C46-200A-4DEB-A05E-3ED6C68C238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7:55.764" v="21"/>
          <ac:spMkLst>
            <pc:docMk/>
            <pc:sldMk cId="1517024307" sldId="263"/>
            <ac:spMk id="27" creationId="{D1EA859B-E555-4109-94F3-6700E046E008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8:13.749" v="24"/>
          <ac:spMkLst>
            <pc:docMk/>
            <pc:sldMk cId="1517024307" sldId="263"/>
            <ac:spMk id="29" creationId="{04812C46-200A-4DEB-A05E-3ED6C68C2387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8:13.749" v="24"/>
          <ac:spMkLst>
            <pc:docMk/>
            <pc:sldMk cId="1517024307" sldId="263"/>
            <ac:spMk id="30" creationId="{D1EA859B-E555-4109-94F3-6700E046E008}"/>
          </ac:spMkLst>
        </pc:spChg>
        <pc:spChg chg="add del">
          <ac:chgData name="Lorena Corazza" userId="S::10632105@polimi.it::842287ea-902f-4533-8143-102616cd3758" providerId="AD" clId="Web-{4DF0025B-9EA9-8A7D-B00D-12DC6ADAACC1}" dt="2024-03-04T09:28:13.749" v="24"/>
          <ac:spMkLst>
            <pc:docMk/>
            <pc:sldMk cId="1517024307" sldId="263"/>
            <ac:spMk id="31" creationId="{F83E6E9E-32A2-92D3-F610-AA597ACE33A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36" creationId="{A9607B8D-5A6C-4ECB-9047-3836C51C14F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38" creationId="{CA84D6C4-24A3-44DC-9607-566CF5A2227A}"/>
          </ac:spMkLst>
        </pc:spChg>
        <pc:spChg chg="add del">
          <ac:chgData name="Lorena Corazza" userId="S::10632105@polimi.it::842287ea-902f-4533-8143-102616cd3758" providerId="AD" clId="Web-{4DF0025B-9EA9-8A7D-B00D-12DC6ADAACC1}" dt="2024-03-04T11:02:12.710" v="35"/>
          <ac:spMkLst>
            <pc:docMk/>
            <pc:sldMk cId="1517024307" sldId="263"/>
            <ac:spMk id="40" creationId="{72F7300B-53A6-4A16-AA84-78597664F02E}"/>
          </ac:spMkLst>
        </pc:spChg>
        <pc:grpChg chg="add">
          <ac:chgData name="Lorena Corazza" userId="S::10632105@polimi.it::842287ea-902f-4533-8143-102616cd3758" providerId="AD" clId="Web-{4DF0025B-9EA9-8A7D-B00D-12DC6ADAACC1}" dt="2024-03-04T11:02:12.710" v="35"/>
          <ac:grpSpMkLst>
            <pc:docMk/>
            <pc:sldMk cId="1517024307" sldId="263"/>
            <ac:grpSpMk id="45" creationId="{1095953A-7DC0-3F46-6E96-31FBC9B1A097}"/>
          </ac:grpSpMkLst>
        </pc:grpChg>
        <pc:picChg chg="add del mod ord">
          <ac:chgData name="Lorena Corazza" userId="S::10632105@polimi.it::842287ea-902f-4533-8143-102616cd3758" providerId="AD" clId="Web-{4DF0025B-9EA9-8A7D-B00D-12DC6ADAACC1}" dt="2024-03-04T11:01:58.756" v="31"/>
          <ac:picMkLst>
            <pc:docMk/>
            <pc:sldMk cId="1517024307" sldId="263"/>
            <ac:picMk id="4" creationId="{1F18C250-A145-817A-612F-87363016668E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02:12.710" v="35"/>
          <ac:picMkLst>
            <pc:docMk/>
            <pc:sldMk cId="1517024307" sldId="263"/>
            <ac:picMk id="6" creationId="{101F2484-FE72-0A8C-E692-B3CDCBDEB69A}"/>
          </ac:picMkLst>
        </pc:picChg>
      </pc:sldChg>
      <pc:sldChg chg="addSp modSp new mod setBg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60656562" sldId="264"/>
        </pc:sldMkLst>
        <pc:spChg chg="mo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2" creationId="{903B09D3-22DC-97BB-1527-9FA310582BA4}"/>
          </ac:spMkLst>
        </pc:spChg>
        <pc:spChg chg="mod">
          <ac:chgData name="Lorena Corazza" userId="S::10632105@polimi.it::842287ea-902f-4533-8143-102616cd3758" providerId="AD" clId="Web-{4DF0025B-9EA9-8A7D-B00D-12DC6ADAACC1}" dt="2024-03-04T11:15:10.421" v="265" actId="1076"/>
          <ac:spMkLst>
            <pc:docMk/>
            <pc:sldMk cId="160656562" sldId="264"/>
            <ac:spMk id="3" creationId="{A26060F3-497E-9BD2-928A-F1556EE032A6}"/>
          </ac:spMkLst>
        </pc:spChg>
        <pc:spChg chg="add mod">
          <ac:chgData name="Lorena Corazza" userId="S::10632105@polimi.it::842287ea-902f-4533-8143-102616cd3758" providerId="AD" clId="Web-{4DF0025B-9EA9-8A7D-B00D-12DC6ADAACC1}" dt="2024-03-04T11:15:07.171" v="264" actId="1076"/>
          <ac:spMkLst>
            <pc:docMk/>
            <pc:sldMk cId="160656562" sldId="264"/>
            <ac:spMk id="4" creationId="{C8EED959-AF0A-C5CC-2D7D-1A860673D1BF}"/>
          </ac:spMkLst>
        </pc:spChg>
        <pc:spChg chg="ad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8" creationId="{907EF6B7-1338-4443-8C46-6A318D952DFD}"/>
          </ac:spMkLst>
        </pc:spChg>
        <pc:spChg chg="ad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10" creationId="{DAAE4CDD-124C-4DCF-9584-B6033B545DD5}"/>
          </ac:spMkLst>
        </pc:spChg>
        <pc:spChg chg="add">
          <ac:chgData name="Lorena Corazza" userId="S::10632105@polimi.it::842287ea-902f-4533-8143-102616cd3758" providerId="AD" clId="Web-{4DF0025B-9EA9-8A7D-B00D-12DC6ADAACC1}" dt="2024-03-04T11:12:23.113" v="194"/>
          <ac:spMkLst>
            <pc:docMk/>
            <pc:sldMk cId="160656562" sldId="264"/>
            <ac:spMk id="12" creationId="{081E4A58-353D-44AE-B2FC-2A74E2E400F7}"/>
          </ac:spMkLst>
        </pc:spChg>
      </pc:sldChg>
      <pc:sldChg chg="addSp delSp modSp new mod setBg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1877618322" sldId="265"/>
        </pc:sldMkLst>
        <pc:spChg chg="mod ord">
          <ac:chgData name="Lorena Corazza" userId="S::10632105@polimi.it::842287ea-902f-4533-8143-102616cd3758" providerId="AD" clId="Web-{4DF0025B-9EA9-8A7D-B00D-12DC6ADAACC1}" dt="2024-03-04T11:42:20.615" v="541" actId="1076"/>
          <ac:spMkLst>
            <pc:docMk/>
            <pc:sldMk cId="1877618322" sldId="265"/>
            <ac:spMk id="2" creationId="{94D876AD-CDA2-5842-7CD0-7C29A570AF94}"/>
          </ac:spMkLst>
        </pc:spChg>
        <pc:spChg chg="del">
          <ac:chgData name="Lorena Corazza" userId="S::10632105@polimi.it::842287ea-902f-4533-8143-102616cd3758" providerId="AD" clId="Web-{4DF0025B-9EA9-8A7D-B00D-12DC6ADAACC1}" dt="2024-03-04T11:19:05.516" v="279"/>
          <ac:spMkLst>
            <pc:docMk/>
            <pc:sldMk cId="1877618322" sldId="265"/>
            <ac:spMk id="3" creationId="{519C8B09-0FF3-16E5-8C9B-611BBA07D5F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1" creationId="{A531DD59-7F22-C45A-5AB2-98B7BF18A47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4" creationId="{4C2AC11E-3162-4990-A36E-92B07ECF16C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6" creationId="{9073D962-D3D2-4A72-8593-65C213CBFFC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18" creationId="{2387511B-F6E1-4929-AC90-94FB8B6B0F4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1:25.667" v="314"/>
          <ac:spMkLst>
            <pc:docMk/>
            <pc:sldMk cId="1877618322" sldId="265"/>
            <ac:spMk id="20" creationId="{AA58F78C-27AB-465F-AA33-15E08AF267F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09.613" v="346"/>
          <ac:spMkLst>
            <pc:docMk/>
            <pc:sldMk cId="1877618322" sldId="265"/>
            <ac:spMk id="26" creationId="{FA14AC97-3C1A-D0DD-9156-4C9AAA7955FA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29" creationId="{50D1C5B3-B60D-4696-AE60-100D5EC8AB5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1" creationId="{5184EE59-3061-456B-9FB5-98A8E0E74B0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3" creationId="{F7E07B5E-9FB5-4C91-8BE4-6167EB58D0A7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5" creationId="{37524947-EB09-4DD9-973B-9F75BBCD726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7" creationId="{D30C8E25-2DD1-45C6-9F04-0F0CBF66602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7:39.459" v="360"/>
          <ac:spMkLst>
            <pc:docMk/>
            <pc:sldMk cId="1877618322" sldId="265"/>
            <ac:spMk id="39" creationId="{BC57EA3C-C239-4132-A618-5CBE9F896B2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44" creationId="{398F3DEE-0E56-499F-AFAE-C2DA7C2C815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46" creationId="{E85CCF60-79A2-440A-86A2-1A64A59F7B5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48" creationId="{3F2162BA-EECD-43E0-99D9-C00B19482E5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50" creationId="{160DB805-F71F-46BB-A8CC-74F6D8306F9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6:48.670" v="448"/>
          <ac:spMkLst>
            <pc:docMk/>
            <pc:sldMk cId="1877618322" sldId="265"/>
            <ac:spMk id="52" creationId="{6F91054C-3439-420E-88EB-F0A5637EC5C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7:15.312" v="455"/>
          <ac:spMkLst>
            <pc:docMk/>
            <pc:sldMk cId="1877618322" sldId="265"/>
            <ac:spMk id="57" creationId="{A5A17FC0-D416-4C8B-A9E6-5924D352B986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7:34.876" v="463"/>
          <ac:spMkLst>
            <pc:docMk/>
            <pc:sldMk cId="1877618322" sldId="265"/>
            <ac:spMk id="72" creationId="{FBC711EC-2569-4DB4-BE16-66EC29DBE5C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7:55.237" v="470"/>
          <ac:spMkLst>
            <pc:docMk/>
            <pc:sldMk cId="1877618322" sldId="265"/>
            <ac:spMk id="77" creationId="{A5A17FC0-D416-4C8B-A9E6-5924D352B986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8:58.632" v="492"/>
          <ac:spMkLst>
            <pc:docMk/>
            <pc:sldMk cId="1877618322" sldId="265"/>
            <ac:spMk id="92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8:58.632" v="491"/>
          <ac:spMkLst>
            <pc:docMk/>
            <pc:sldMk cId="1877618322" sldId="265"/>
            <ac:spMk id="99" creationId="{53F29798-D584-4792-9B62-3F5F5C36D61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9:26.134" v="498"/>
          <ac:spMkLst>
            <pc:docMk/>
            <pc:sldMk cId="1877618322" sldId="265"/>
            <ac:spMk id="101" creationId="{33E72FA3-BD00-444A-AD9B-E6C3D069CDE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33.576" v="515"/>
          <ac:spMkLst>
            <pc:docMk/>
            <pc:sldMk cId="1877618322" sldId="265"/>
            <ac:spMk id="106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33.561" v="514"/>
          <ac:spMkLst>
            <pc:docMk/>
            <pc:sldMk cId="1877618322" sldId="265"/>
            <ac:spMk id="113" creationId="{E8D41CF8-5232-42BC-8D05-AFEDE215398E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33.561" v="514"/>
          <ac:spMkLst>
            <pc:docMk/>
            <pc:sldMk cId="1877618322" sldId="265"/>
            <ac:spMk id="115" creationId="{49237091-E62C-4878-AA4C-0B9995ADB28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59.344" v="518"/>
          <ac:spMkLst>
            <pc:docMk/>
            <pc:sldMk cId="1877618322" sldId="265"/>
            <ac:spMk id="117" creationId="{ECEF6C2F-9906-4F89-9B4F-598E9F344B0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0:59.344" v="518"/>
          <ac:spMkLst>
            <pc:docMk/>
            <pc:sldMk cId="1877618322" sldId="265"/>
            <ac:spMk id="118" creationId="{91E12CD6-A76F-439F-9C98-C0211D8FD81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2:04.239" v="534"/>
          <ac:spMkLst>
            <pc:docMk/>
            <pc:sldMk cId="1877618322" sldId="265"/>
            <ac:spMk id="123" creationId="{928F64C6-FE22-4FC1-A763-DFCC514811BD}"/>
          </ac:spMkLst>
        </pc:spChg>
        <pc:spChg chg="add">
          <ac:chgData name="Lorena Corazza" userId="S::10632105@polimi.it::842287ea-902f-4533-8143-102616cd3758" providerId="AD" clId="Web-{4DF0025B-9EA9-8A7D-B00D-12DC6ADAACC1}" dt="2024-03-04T11:42:04.239" v="534"/>
          <ac:spMkLst>
            <pc:docMk/>
            <pc:sldMk cId="1877618322" sldId="265"/>
            <ac:spMk id="130" creationId="{3B47FC9C-2ED3-4100-A4EF-E8CDFEE106C9}"/>
          </ac:spMkLst>
        </pc:spChg>
        <pc:grpChg chg="add del">
          <ac:chgData name="Lorena Corazza" userId="S::10632105@polimi.it::842287ea-902f-4533-8143-102616cd3758" providerId="AD" clId="Web-{4DF0025B-9EA9-8A7D-B00D-12DC6ADAACC1}" dt="2024-03-04T11:26:57.378" v="345"/>
          <ac:grpSpMkLst>
            <pc:docMk/>
            <pc:sldMk cId="1877618322" sldId="265"/>
            <ac:grpSpMk id="12" creationId="{72F20085-0C43-299C-FC87-A15EA5B17DF2}"/>
          </ac:grpSpMkLst>
        </pc:grpChg>
        <pc:picChg chg="add mod ord">
          <ac:chgData name="Lorena Corazza" userId="S::10632105@polimi.it::842287ea-902f-4533-8143-102616cd3758" providerId="AD" clId="Web-{4DF0025B-9EA9-8A7D-B00D-12DC6ADAACC1}" dt="2024-03-04T11:43:03.681" v="561" actId="1076"/>
          <ac:picMkLst>
            <pc:docMk/>
            <pc:sldMk cId="1877618322" sldId="265"/>
            <ac:picMk id="4" creationId="{4F278054-077F-4A48-78B9-843AB627E7D4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53.899" v="557" actId="1076"/>
          <ac:picMkLst>
            <pc:docMk/>
            <pc:sldMk cId="1877618322" sldId="265"/>
            <ac:picMk id="5" creationId="{728E9437-52CA-44B7-AF2D-93CEC65D7D4E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57.180" v="559" actId="1076"/>
          <ac:picMkLst>
            <pc:docMk/>
            <pc:sldMk cId="1877618322" sldId="265"/>
            <ac:picMk id="6" creationId="{916BB7F5-24B4-9322-B8D6-D12DA8E7BC65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45.945" v="553" actId="1076"/>
          <ac:picMkLst>
            <pc:docMk/>
            <pc:sldMk cId="1877618322" sldId="265"/>
            <ac:picMk id="7" creationId="{C0754C12-C647-033A-F019-2FAACBB94720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3:00.227" v="560" actId="1076"/>
          <ac:picMkLst>
            <pc:docMk/>
            <pc:sldMk cId="1877618322" sldId="265"/>
            <ac:picMk id="9" creationId="{2025E6A2-9541-7778-02E8-0BF6B2FC2ADD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42:33.788" v="547" actId="14100"/>
          <ac:picMkLst>
            <pc:docMk/>
            <pc:sldMk cId="1877618322" sldId="265"/>
            <ac:picMk id="10" creationId="{A4ACF2F3-70C6-FF3D-75FE-4F9F9F35BCB9}"/>
          </ac:picMkLst>
        </pc:pic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59" creationId="{982DC870-E8E5-4050-B10C-CC24FC67E50A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1" creationId="{FF76A74F-C283-4DED-BD4D-086753B7CB0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3" creationId="{3B2791FB-B2F7-4BBE-B8D8-74C37FF9E85C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5" creationId="{9891B5DE-6811-4844-BB18-472A3F360EE5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15.312" v="455"/>
          <ac:cxnSpMkLst>
            <pc:docMk/>
            <pc:sldMk cId="1877618322" sldId="265"/>
            <ac:cxnSpMk id="67" creationId="{77A9CA3A-7216-41E0-B3CD-058077FD396D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79" creationId="{982DC870-E8E5-4050-B10C-CC24FC67E50A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1" creationId="{FF76A74F-C283-4DED-BD4D-086753B7CB0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3" creationId="{3B2791FB-B2F7-4BBE-B8D8-74C37FF9E85C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5" creationId="{9891B5DE-6811-4844-BB18-472A3F360EE5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7:55.237" v="470"/>
          <ac:cxnSpMkLst>
            <pc:docMk/>
            <pc:sldMk cId="1877618322" sldId="265"/>
            <ac:cxnSpMk id="87" creationId="{77A9CA3A-7216-41E0-B3CD-058077FD396D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38:58.632" v="492"/>
          <ac:cxnSpMkLst>
            <pc:docMk/>
            <pc:sldMk cId="1877618322" sldId="265"/>
            <ac:cxnSpMk id="94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0:33.576" v="515"/>
          <ac:cxnSpMkLst>
            <pc:docMk/>
            <pc:sldMk cId="1877618322" sldId="265"/>
            <ac:cxnSpMk id="108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2:04.239" v="534"/>
          <ac:cxnSpMkLst>
            <pc:docMk/>
            <pc:sldMk cId="1877618322" sldId="265"/>
            <ac:cxnSpMk id="125" creationId="{5C34627B-48E6-4F4D-B843-97717A86B490}"/>
          </ac:cxnSpMkLst>
        </pc:cxnChg>
      </pc:sldChg>
      <pc:sldChg chg="addSp delSp modSp new del mod setBg setClrOvrMap">
        <pc:chgData name="Lorena Corazza" userId="S::10632105@polimi.it::842287ea-902f-4533-8143-102616cd3758" providerId="AD" clId="Web-{4DF0025B-9EA9-8A7D-B00D-12DC6ADAACC1}" dt="2024-03-04T12:02:38.608" v="758"/>
        <pc:sldMkLst>
          <pc:docMk/>
          <pc:sldMk cId="3576478208" sldId="266"/>
        </pc:sldMkLst>
        <pc:spChg chg="del mod ord">
          <ac:chgData name="Lorena Corazza" userId="S::10632105@polimi.it::842287ea-902f-4533-8143-102616cd3758" providerId="AD" clId="Web-{4DF0025B-9EA9-8A7D-B00D-12DC6ADAACC1}" dt="2024-03-04T11:59:22.735" v="714"/>
          <ac:spMkLst>
            <pc:docMk/>
            <pc:sldMk cId="3576478208" sldId="266"/>
            <ac:spMk id="2" creationId="{7B532627-ED52-9C01-462D-8D2FB66C2E29}"/>
          </ac:spMkLst>
        </pc:spChg>
        <pc:spChg chg="del">
          <ac:chgData name="Lorena Corazza" userId="S::10632105@polimi.it::842287ea-902f-4533-8143-102616cd3758" providerId="AD" clId="Web-{4DF0025B-9EA9-8A7D-B00D-12DC6ADAACC1}" dt="2024-03-04T11:24:01.240" v="328"/>
          <ac:spMkLst>
            <pc:docMk/>
            <pc:sldMk cId="3576478208" sldId="266"/>
            <ac:spMk id="3" creationId="{A8D1CCA3-A2EB-F0D4-4ED7-9B885585147F}"/>
          </ac:spMkLst>
        </pc:spChg>
        <pc:spChg chg="add del mod ord">
          <ac:chgData name="Lorena Corazza" userId="S::10632105@polimi.it::842287ea-902f-4533-8143-102616cd3758" providerId="AD" clId="Web-{4DF0025B-9EA9-8A7D-B00D-12DC6ADAACC1}" dt="2024-03-04T11:27:51.944" v="361"/>
          <ac:spMkLst>
            <pc:docMk/>
            <pc:sldMk cId="3576478208" sldId="266"/>
            <ac:spMk id="11" creationId="{D7AA64D4-B215-B2D0-AE3A-34CE8DB19DB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14" creationId="{4C2AC11E-3162-4990-A36E-92B07ECF16C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16" creationId="{9073D962-D3D2-4A72-8593-65C213CBFFC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18" creationId="{2387511B-F6E1-4929-AC90-94FB8B6B0F4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6:26.032" v="344"/>
          <ac:spMkLst>
            <pc:docMk/>
            <pc:sldMk cId="3576478208" sldId="266"/>
            <ac:spMk id="20" creationId="{AA58F78C-27AB-465F-AA33-15E08AF267F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25" creationId="{50D1C5B3-B60D-4696-AE60-100D5EC8AB5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27" creationId="{5184EE59-3061-456B-9FB5-98A8E0E74B0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29" creationId="{F7E07B5E-9FB5-4C91-8BE4-6167EB58D0A7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31" creationId="{37524947-EB09-4DD9-973B-9F75BBCD726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33" creationId="{D30C8E25-2DD1-45C6-9F04-0F0CBF66602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28:00.617" v="366"/>
          <ac:spMkLst>
            <pc:docMk/>
            <pc:sldMk cId="3576478208" sldId="266"/>
            <ac:spMk id="35" creationId="{BC57EA3C-C239-4132-A618-5CBE9F896B2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0" creationId="{398F3DEE-0E56-499F-AFAE-C2DA7C2C815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2" creationId="{E85CCF60-79A2-440A-86A2-1A64A59F7B5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4" creationId="{3F2162BA-EECD-43E0-99D9-C00B19482E5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6" creationId="{160DB805-F71F-46BB-A8CC-74F6D8306F9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48" creationId="{6F91054C-3439-420E-88EB-F0A5637EC5C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8:26.657" v="626"/>
          <ac:spMkLst>
            <pc:docMk/>
            <pc:sldMk cId="3576478208" sldId="266"/>
            <ac:spMk id="50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6.280" v="654"/>
          <ac:spMkLst>
            <pc:docMk/>
            <pc:sldMk cId="3576478208" sldId="266"/>
            <ac:spMk id="52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5:30.801" v="582"/>
          <ac:spMkLst>
            <pc:docMk/>
            <pc:sldMk cId="3576478208" sldId="266"/>
            <ac:spMk id="53" creationId="{928F64C6-FE22-4FC1-A763-DFCC514811B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3:13.583" v="659"/>
          <ac:spMkLst>
            <pc:docMk/>
            <pc:sldMk cId="3576478208" sldId="266"/>
            <ac:spMk id="56" creationId="{72018E1B-E0B9-4440-AFF3-4112E50A2763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3.920" v="653"/>
          <ac:spMkLst>
            <pc:docMk/>
            <pc:sldMk cId="3576478208" sldId="266"/>
            <ac:spMk id="59" creationId="{7A7E6B6D-2F84-4166-9F4D-FFA0E086077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45:10.409" v="576"/>
          <ac:spMkLst>
            <pc:docMk/>
            <pc:sldMk cId="3576478208" sldId="266"/>
            <ac:spMk id="60" creationId="{A5A17FC0-D416-4C8B-A9E6-5924D352B986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3.920" v="653"/>
          <ac:spMkLst>
            <pc:docMk/>
            <pc:sldMk cId="3576478208" sldId="266"/>
            <ac:spMk id="61" creationId="{F540AD87-30B2-4359-A33A-86D9F59E3709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1:33.920" v="653"/>
          <ac:spMkLst>
            <pc:docMk/>
            <pc:sldMk cId="3576478208" sldId="266"/>
            <ac:spMk id="63" creationId="{D411CC74-416E-4F21-A559-C8B7905D9E36}"/>
          </ac:spMkLst>
        </pc:spChg>
        <pc:picChg chg="add del mod ord">
          <ac:chgData name="Lorena Corazza" userId="S::10632105@polimi.it::842287ea-902f-4533-8143-102616cd3758" providerId="AD" clId="Web-{4DF0025B-9EA9-8A7D-B00D-12DC6ADAACC1}" dt="2024-03-04T11:36:33.512" v="445"/>
          <ac:picMkLst>
            <pc:docMk/>
            <pc:sldMk cId="3576478208" sldId="266"/>
            <ac:picMk id="4" creationId="{005BD91D-1BE0-1D1D-7EBB-F5009CD482AC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4:00.806" v="674" actId="1076"/>
          <ac:picMkLst>
            <pc:docMk/>
            <pc:sldMk cId="3576478208" sldId="266"/>
            <ac:picMk id="5" creationId="{D24D8787-4DCC-B775-2EB7-37759E79F081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4:17.697" v="678" actId="1076"/>
          <ac:picMkLst>
            <pc:docMk/>
            <pc:sldMk cId="3576478208" sldId="266"/>
            <ac:picMk id="6" creationId="{F6D549D2-1C30-073F-342E-245E376AC98A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4:21.463" v="679" actId="1076"/>
          <ac:picMkLst>
            <pc:docMk/>
            <pc:sldMk cId="3576478208" sldId="266"/>
            <ac:picMk id="7" creationId="{46003FE3-D580-C109-19E2-1D2C4CFE94B3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36:12.495" v="444"/>
          <ac:picMkLst>
            <pc:docMk/>
            <pc:sldMk cId="3576478208" sldId="266"/>
            <ac:picMk id="8" creationId="{056F06F3-63B3-7D48-73E9-C079B87D0DB4}"/>
          </ac:picMkLst>
        </pc:picChg>
        <pc:picChg chg="add del mod ord">
          <ac:chgData name="Lorena Corazza" userId="S::10632105@polimi.it::842287ea-902f-4533-8143-102616cd3758" providerId="AD" clId="Web-{4DF0025B-9EA9-8A7D-B00D-12DC6ADAACC1}" dt="2024-03-04T11:49:38.037" v="640"/>
          <ac:picMkLst>
            <pc:docMk/>
            <pc:sldMk cId="3576478208" sldId="266"/>
            <ac:picMk id="9" creationId="{333EC17E-3FC3-2D65-5C57-ADCA9CF9A35F}"/>
          </ac:picMkLst>
        </pc:picChg>
        <pc:picChg chg="add del mod ord">
          <ac:chgData name="Lorena Corazza" userId="S::10632105@polimi.it::842287ea-902f-4533-8143-102616cd3758" providerId="AD" clId="Web-{4DF0025B-9EA9-8A7D-B00D-12DC6ADAACC1}" dt="2024-03-04T11:49:27.302" v="634"/>
          <ac:picMkLst>
            <pc:docMk/>
            <pc:sldMk cId="3576478208" sldId="266"/>
            <ac:picMk id="10" creationId="{5C56D59E-EA23-479B-A854-C34DD2335D7F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49:04.097" v="629"/>
          <ac:picMkLst>
            <pc:docMk/>
            <pc:sldMk cId="3576478208" sldId="266"/>
            <ac:picMk id="12" creationId="{86FC7B47-2B54-95FB-FC75-3380A725DAC0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2:01:27.587" v="724" actId="1076"/>
          <ac:picMkLst>
            <pc:docMk/>
            <pc:sldMk cId="3576478208" sldId="266"/>
            <ac:picMk id="13" creationId="{11B5907A-3750-C17B-3C0E-CC240C81279C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2:01:24.603" v="723" actId="1076"/>
          <ac:picMkLst>
            <pc:docMk/>
            <pc:sldMk cId="3576478208" sldId="266"/>
            <ac:picMk id="15" creationId="{92C46205-58E6-EBA9-A69C-815E624C355F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3:55.602" v="673" actId="14100"/>
          <ac:picMkLst>
            <pc:docMk/>
            <pc:sldMk cId="3576478208" sldId="266"/>
            <ac:picMk id="17" creationId="{A667560E-6DE3-195A-813E-CEFE7C272FB1}"/>
          </ac:picMkLst>
        </pc:picChg>
        <pc:cxnChg chg="add del">
          <ac:chgData name="Lorena Corazza" userId="S::10632105@polimi.it::842287ea-902f-4533-8143-102616cd3758" providerId="AD" clId="Web-{4DF0025B-9EA9-8A7D-B00D-12DC6ADAACC1}" dt="2024-03-04T11:48:26.657" v="626"/>
          <ac:cxnSpMkLst>
            <pc:docMk/>
            <pc:sldMk cId="3576478208" sldId="266"/>
            <ac:cxnSpMk id="51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51:36.280" v="654"/>
          <ac:cxnSpMkLst>
            <pc:docMk/>
            <pc:sldMk cId="3576478208" sldId="266"/>
            <ac:cxnSpMk id="54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30.801" v="582"/>
          <ac:cxnSpMkLst>
            <pc:docMk/>
            <pc:sldMk cId="3576478208" sldId="266"/>
            <ac:cxnSpMk id="55" creationId="{5C34627B-48E6-4F4D-B843-97717A86B49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2" creationId="{982DC870-E8E5-4050-B10C-CC24FC67E50A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4" creationId="{FF76A74F-C283-4DED-BD4D-086753B7CB00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6" creationId="{3B2791FB-B2F7-4BBE-B8D8-74C37FF9E85C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68" creationId="{9891B5DE-6811-4844-BB18-472A3F360EE5}"/>
          </ac:cxnSpMkLst>
        </pc:cxnChg>
        <pc:cxnChg chg="add del">
          <ac:chgData name="Lorena Corazza" userId="S::10632105@polimi.it::842287ea-902f-4533-8143-102616cd3758" providerId="AD" clId="Web-{4DF0025B-9EA9-8A7D-B00D-12DC6ADAACC1}" dt="2024-03-04T11:45:10.409" v="576"/>
          <ac:cxnSpMkLst>
            <pc:docMk/>
            <pc:sldMk cId="3576478208" sldId="266"/>
            <ac:cxnSpMk id="70" creationId="{77A9CA3A-7216-41E0-B3CD-058077FD396D}"/>
          </ac:cxnSpMkLst>
        </pc:cxnChg>
      </pc:sldChg>
      <pc:sldChg chg="addSp delSp modSp new del mod setBg">
        <pc:chgData name="Lorena Corazza" userId="S::10632105@polimi.it::842287ea-902f-4533-8143-102616cd3758" providerId="AD" clId="Web-{4DF0025B-9EA9-8A7D-B00D-12DC6ADAACC1}" dt="2024-03-04T11:58:03.510" v="710"/>
        <pc:sldMkLst>
          <pc:docMk/>
          <pc:sldMk cId="2457734702" sldId="267"/>
        </pc:sldMkLst>
        <pc:spChg chg="mo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" creationId="{766A2EB9-B319-D3B0-42AA-0AE06B51A407}"/>
          </ac:spMkLst>
        </pc:spChg>
        <pc:spChg chg="del mod">
          <ac:chgData name="Lorena Corazza" userId="S::10632105@polimi.it::842287ea-902f-4533-8143-102616cd3758" providerId="AD" clId="Web-{4DF0025B-9EA9-8A7D-B00D-12DC6ADAACC1}" dt="2024-03-04T11:30:37.831" v="399"/>
          <ac:spMkLst>
            <pc:docMk/>
            <pc:sldMk cId="2457734702" sldId="267"/>
            <ac:spMk id="3" creationId="{E5CC5BA1-B5EF-361A-C7A0-A396385CE82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8" creationId="{09588DA8-065E-4F6F-8EFD-43104AB2E0CF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0" creationId="{C4285719-470E-454C-AF62-8323075F1F5B}"/>
          </ac:spMkLst>
        </pc:spChg>
        <pc:spChg chg="add mod">
          <ac:chgData name="Lorena Corazza" userId="S::10632105@polimi.it::842287ea-902f-4533-8143-102616cd3758" providerId="AD" clId="Web-{4DF0025B-9EA9-8A7D-B00D-12DC6ADAACC1}" dt="2024-03-04T11:43:59.997" v="566"/>
          <ac:spMkLst>
            <pc:docMk/>
            <pc:sldMk cId="2457734702" sldId="267"/>
            <ac:spMk id="11" creationId="{BBC4B1AB-13DC-4232-9CCF-16797627C372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2" creationId="{CD9FE4EF-C4D8-49A0-B2FF-81D8DB7D8A2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4" creationId="{4300840D-0A0B-4512-BACA-B439D5B9C57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6" creationId="{D2B78728-A580-49A7-84F9-6EF6F583ADE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18" creationId="{38FAA1A1-D861-433F-88FA-1E9D6FD31D1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0" creationId="{8D71EDA1-87BF-4D5D-AB79-F346FD19278A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5" creationId="{398F3DEE-0E56-499F-AFAE-C2DA7C2C815B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7" creationId="{C32A21FE-C56B-42B6-82D1-D3F0C4A47A3C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29" creationId="{C4BE011A-C166-4E7B-A300-18676738081C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31" creationId="{1261A9AF-2897-4CFD-9D9D-17105C8A22D2}"/>
          </ac:spMkLst>
        </pc:spChg>
        <pc:spChg chg="add">
          <ac:chgData name="Lorena Corazza" userId="S::10632105@polimi.it::842287ea-902f-4533-8143-102616cd3758" providerId="AD" clId="Web-{4DF0025B-9EA9-8A7D-B00D-12DC6ADAACC1}" dt="2024-03-04T11:31:44.898" v="411"/>
          <ac:spMkLst>
            <pc:docMk/>
            <pc:sldMk cId="2457734702" sldId="267"/>
            <ac:spMk id="33" creationId="{755E56EF-ADF6-479C-99B3-ADDDE6959783}"/>
          </ac:spMkLst>
        </pc:spChg>
        <pc:picChg chg="add del mod ord">
          <ac:chgData name="Lorena Corazza" userId="S::10632105@polimi.it::842287ea-902f-4533-8143-102616cd3758" providerId="AD" clId="Web-{4DF0025B-9EA9-8A7D-B00D-12DC6ADAACC1}" dt="2024-03-04T11:43:59.997" v="566"/>
          <ac:picMkLst>
            <pc:docMk/>
            <pc:sldMk cId="2457734702" sldId="267"/>
            <ac:picMk id="4" creationId="{4A8C1EE0-91F0-1C64-A5D6-8DE5EF608031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44:14.092" v="569"/>
          <ac:picMkLst>
            <pc:docMk/>
            <pc:sldMk cId="2457734702" sldId="267"/>
            <ac:picMk id="5" creationId="{A76DA22B-104C-0FB0-C1CE-6FB39C8A356B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43:26.932" v="562"/>
          <ac:picMkLst>
            <pc:docMk/>
            <pc:sldMk cId="2457734702" sldId="267"/>
            <ac:picMk id="6" creationId="{9D5CA36E-154F-9E0B-30AA-9C62869E7F06}"/>
          </ac:picMkLst>
        </pc:picChg>
        <pc:picChg chg="add del mod">
          <ac:chgData name="Lorena Corazza" userId="S::10632105@polimi.it::842287ea-902f-4533-8143-102616cd3758" providerId="AD" clId="Web-{4DF0025B-9EA9-8A7D-B00D-12DC6ADAACC1}" dt="2024-03-04T11:56:00.814" v="681"/>
          <ac:picMkLst>
            <pc:docMk/>
            <pc:sldMk cId="2457734702" sldId="267"/>
            <ac:picMk id="7" creationId="{1C0BA732-D379-8C96-10BF-E9AF6B1F2048}"/>
          </ac:picMkLst>
        </pc:picChg>
      </pc:sldChg>
      <pc:sldChg chg="addSp delSp modSp new mod setBg setClrOvrMap">
        <pc:chgData name="Lorena Corazza" userId="S::10632105@polimi.it::842287ea-902f-4533-8143-102616cd3758" providerId="AD" clId="Web-{4DF0025B-9EA9-8A7D-B00D-12DC6ADAACC1}" dt="2024-03-04T11:59:08.155" v="712"/>
        <pc:sldMkLst>
          <pc:docMk/>
          <pc:sldMk cId="2839808837" sldId="268"/>
        </pc:sldMkLst>
        <pc:spChg chg="mod ord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2" creationId="{F66D07B4-EC57-DA1E-7FC3-FB6E684275B0}"/>
          </ac:spMkLst>
        </pc:spChg>
        <pc:spChg chg="del">
          <ac:chgData name="Lorena Corazza" userId="S::10632105@polimi.it::842287ea-902f-4533-8143-102616cd3758" providerId="AD" clId="Web-{4DF0025B-9EA9-8A7D-B00D-12DC6ADAACC1}" dt="2024-03-04T11:32:21.010" v="413"/>
          <ac:spMkLst>
            <pc:docMk/>
            <pc:sldMk cId="2839808837" sldId="268"/>
            <ac:spMk id="3" creationId="{2662F3CC-D15A-7062-7EE9-DE4A6E65E75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2" creationId="{398F3DEE-0E56-499F-AFAE-C2DA7C2C815B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4" creationId="{E85CCF60-79A2-440A-86A2-1A64A59F7B5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6" creationId="{3F2162BA-EECD-43E0-99D9-C00B19482E50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18" creationId="{160DB805-F71F-46BB-A8CC-74F6D8306F98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6"/>
          <ac:spMkLst>
            <pc:docMk/>
            <pc:sldMk cId="2839808837" sldId="268"/>
            <ac:spMk id="20" creationId="{6F91054C-3439-420E-88EB-F0A5637EC5C4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5"/>
          <ac:spMkLst>
            <pc:docMk/>
            <pc:sldMk cId="2839808837" sldId="268"/>
            <ac:spMk id="24" creationId="{83357315-1ACD-2CAE-ABCB-C7FC5811909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5"/>
          <ac:spMkLst>
            <pc:docMk/>
            <pc:sldMk cId="2839808837" sldId="268"/>
            <ac:spMk id="27" creationId="{5CB593EA-2F98-479F-B4C4-F366571FA64D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22.300" v="685"/>
          <ac:spMkLst>
            <pc:docMk/>
            <pc:sldMk cId="2839808837" sldId="268"/>
            <ac:spMk id="29" creationId="{39BEB6D0-9E4E-4221-93D1-74ABECEE9EFC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1" creationId="{0EFD753D-6A49-46DD-9E82-AA6E2C62B461}"/>
          </ac:spMkLst>
        </pc:spChg>
        <pc:spChg chg="add del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2" creationId="{138A5824-1F4A-4EE7-BC13-5BB48FC0809B}"/>
          </ac:spMkLst>
        </pc:spChg>
        <pc:spChg chg="add mod ord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3" creationId="{39044057-64D8-4BFD-10FC-1D2A79A7EE0F}"/>
          </ac:spMkLst>
        </pc:spChg>
        <pc:spChg chg="add">
          <ac:chgData name="Lorena Corazza" userId="S::10632105@polimi.it::842287ea-902f-4533-8143-102616cd3758" providerId="AD" clId="Web-{4DF0025B-9EA9-8A7D-B00D-12DC6ADAACC1}" dt="2024-03-04T11:56:55.959" v="694"/>
          <ac:spMkLst>
            <pc:docMk/>
            <pc:sldMk cId="2839808837" sldId="268"/>
            <ac:spMk id="38" creationId="{5CB593EA-2F98-479F-B4C4-F366571FA64D}"/>
          </ac:spMkLst>
        </pc:spChg>
        <pc:spChg chg="add mod">
          <ac:chgData name="Lorena Corazza" userId="S::10632105@polimi.it::842287ea-902f-4533-8143-102616cd3758" providerId="AD" clId="Web-{4DF0025B-9EA9-8A7D-B00D-12DC6ADAACC1}" dt="2024-03-04T11:57:27.226" v="699"/>
          <ac:spMkLst>
            <pc:docMk/>
            <pc:sldMk cId="2839808837" sldId="268"/>
            <ac:spMk id="40" creationId="{39BEB6D0-9E4E-4221-93D1-74ABECEE9EFC}"/>
          </ac:spMkLst>
        </pc:spChg>
        <pc:picChg chg="add mod ord">
          <ac:chgData name="Lorena Corazza" userId="S::10632105@polimi.it::842287ea-902f-4533-8143-102616cd3758" providerId="AD" clId="Web-{4DF0025B-9EA9-8A7D-B00D-12DC6ADAACC1}" dt="2024-03-04T11:57:42.649" v="703" actId="14100"/>
          <ac:picMkLst>
            <pc:docMk/>
            <pc:sldMk cId="2839808837" sldId="268"/>
            <ac:picMk id="4" creationId="{E9550550-7A00-9A6B-D0F9-C2886DADF617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7:45.681" v="705" actId="14100"/>
          <ac:picMkLst>
            <pc:docMk/>
            <pc:sldMk cId="2839808837" sldId="268"/>
            <ac:picMk id="5" creationId="{AF621F15-366A-0906-7B23-2E7FDA2CA0FF}"/>
          </ac:picMkLst>
        </pc:picChg>
        <pc:picChg chg="add mod ord">
          <ac:chgData name="Lorena Corazza" userId="S::10632105@polimi.it::842287ea-902f-4533-8143-102616cd3758" providerId="AD" clId="Web-{4DF0025B-9EA9-8A7D-B00D-12DC6ADAACC1}" dt="2024-03-04T11:57:04.772" v="696" actId="14100"/>
          <ac:picMkLst>
            <pc:docMk/>
            <pc:sldMk cId="2839808837" sldId="268"/>
            <ac:picMk id="6" creationId="{8DA33FF9-789C-F046-0A66-E836045C5C6F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1:57:48.275" v="706" actId="1076"/>
          <ac:picMkLst>
            <pc:docMk/>
            <pc:sldMk cId="2839808837" sldId="268"/>
            <ac:picMk id="7" creationId="{C86A1CF4-605A-F32C-2F5B-13F5469B4C42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1:57:54.885" v="709" actId="1076"/>
          <ac:picMkLst>
            <pc:docMk/>
            <pc:sldMk cId="2839808837" sldId="268"/>
            <ac:picMk id="8" creationId="{D50CF9CF-2EDE-79D3-61EE-759A39F4EDA2}"/>
          </ac:picMkLst>
        </pc:picChg>
      </pc:sldChg>
      <pc:sldChg chg="addSp delSp modSp new">
        <pc:chgData name="Lorena Corazza" userId="S::10632105@polimi.it::842287ea-902f-4533-8143-102616cd3758" providerId="AD" clId="Web-{4DF0025B-9EA9-8A7D-B00D-12DC6ADAACC1}" dt="2024-03-04T12:02:29.389" v="757" actId="1076"/>
        <pc:sldMkLst>
          <pc:docMk/>
          <pc:sldMk cId="1167190653" sldId="269"/>
        </pc:sldMkLst>
        <pc:spChg chg="add del">
          <ac:chgData name="Lorena Corazza" userId="S::10632105@polimi.it::842287ea-902f-4533-8143-102616cd3758" providerId="AD" clId="Web-{4DF0025B-9EA9-8A7D-B00D-12DC6ADAACC1}" dt="2024-03-04T12:01:50.464" v="747"/>
          <ac:spMkLst>
            <pc:docMk/>
            <pc:sldMk cId="1167190653" sldId="269"/>
            <ac:spMk id="5" creationId="{F900EA5E-955D-023F-1D87-052270ECC7E7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6"/>
          <ac:spMkLst>
            <pc:docMk/>
            <pc:sldMk cId="1167190653" sldId="269"/>
            <ac:spMk id="7" creationId="{A1DE5F6C-A2E6-E4BA-AAEE-04AA9D67693F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5"/>
          <ac:spMkLst>
            <pc:docMk/>
            <pc:sldMk cId="1167190653" sldId="269"/>
            <ac:spMk id="9" creationId="{143693EF-EF00-74B0-515B-5A3CA2CF3B1A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4"/>
          <ac:spMkLst>
            <pc:docMk/>
            <pc:sldMk cId="1167190653" sldId="269"/>
            <ac:spMk id="11" creationId="{F3723DA4-D3D3-1736-F51F-D3D2E96D6604}"/>
          </ac:spMkLst>
        </pc:spChg>
        <pc:spChg chg="add del">
          <ac:chgData name="Lorena Corazza" userId="S::10632105@polimi.it::842287ea-902f-4533-8143-102616cd3758" providerId="AD" clId="Web-{4DF0025B-9EA9-8A7D-B00D-12DC6ADAACC1}" dt="2024-03-04T12:01:50.464" v="743"/>
          <ac:spMkLst>
            <pc:docMk/>
            <pc:sldMk cId="1167190653" sldId="269"/>
            <ac:spMk id="13" creationId="{290D7401-95CE-3C93-AF01-DD2416F5AEE7}"/>
          </ac:spMkLst>
        </pc:spChg>
        <pc:spChg chg="add">
          <ac:chgData name="Lorena Corazza" userId="S::10632105@polimi.it::842287ea-902f-4533-8143-102616cd3758" providerId="AD" clId="Web-{4DF0025B-9EA9-8A7D-B00D-12DC6ADAACC1}" dt="2024-03-04T12:02:05.309" v="748"/>
          <ac:spMkLst>
            <pc:docMk/>
            <pc:sldMk cId="1167190653" sldId="269"/>
            <ac:spMk id="27" creationId="{FE3B25D7-6A90-3174-2642-289CCA8FD8C2}"/>
          </ac:spMkLst>
        </pc:spChg>
        <pc:picChg chg="add del">
          <ac:chgData name="Lorena Corazza" userId="S::10632105@polimi.it::842287ea-902f-4533-8143-102616cd3758" providerId="AD" clId="Web-{4DF0025B-9EA9-8A7D-B00D-12DC6ADAACC1}" dt="2024-03-04T12:01:50.464" v="742"/>
          <ac:picMkLst>
            <pc:docMk/>
            <pc:sldMk cId="1167190653" sldId="269"/>
            <ac:picMk id="15" creationId="{E525DFE7-556B-3A2D-853F-F5DF794797BE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41"/>
          <ac:picMkLst>
            <pc:docMk/>
            <pc:sldMk cId="1167190653" sldId="269"/>
            <ac:picMk id="17" creationId="{2956711E-58AD-87C3-5A77-F919800904AC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40"/>
          <ac:picMkLst>
            <pc:docMk/>
            <pc:sldMk cId="1167190653" sldId="269"/>
            <ac:picMk id="19" creationId="{35333618-581D-E2F2-6BB7-7A15E6E32535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39"/>
          <ac:picMkLst>
            <pc:docMk/>
            <pc:sldMk cId="1167190653" sldId="269"/>
            <ac:picMk id="21" creationId="{E52F6FFF-8A5D-CC3F-2184-1DDE28A50E28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38"/>
          <ac:picMkLst>
            <pc:docMk/>
            <pc:sldMk cId="1167190653" sldId="269"/>
            <ac:picMk id="23" creationId="{F203B5DD-FBC3-A401-8D88-6A343E6399DD}"/>
          </ac:picMkLst>
        </pc:picChg>
        <pc:picChg chg="add del">
          <ac:chgData name="Lorena Corazza" userId="S::10632105@polimi.it::842287ea-902f-4533-8143-102616cd3758" providerId="AD" clId="Web-{4DF0025B-9EA9-8A7D-B00D-12DC6ADAACC1}" dt="2024-03-04T12:01:50.464" v="737"/>
          <ac:picMkLst>
            <pc:docMk/>
            <pc:sldMk cId="1167190653" sldId="269"/>
            <ac:picMk id="25" creationId="{6DE0A4E3-C7A0-1BAA-7B54-1B6C79B2A8B7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340" v="749"/>
          <ac:picMkLst>
            <pc:docMk/>
            <pc:sldMk cId="1167190653" sldId="269"/>
            <ac:picMk id="29" creationId="{578E424A-4E8F-1993-DC72-A5105903843B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356" v="750"/>
          <ac:picMkLst>
            <pc:docMk/>
            <pc:sldMk cId="1167190653" sldId="269"/>
            <ac:picMk id="31" creationId="{16A2D022-C338-7D02-6238-3D8C99359A57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387" v="751"/>
          <ac:picMkLst>
            <pc:docMk/>
            <pc:sldMk cId="1167190653" sldId="269"/>
            <ac:picMk id="33" creationId="{2688711E-DE3D-A26D-E585-F98A152406CE}"/>
          </ac:picMkLst>
        </pc:picChg>
        <pc:picChg chg="add">
          <ac:chgData name="Lorena Corazza" userId="S::10632105@polimi.it::842287ea-902f-4533-8143-102616cd3758" providerId="AD" clId="Web-{4DF0025B-9EA9-8A7D-B00D-12DC6ADAACC1}" dt="2024-03-04T12:02:05.418" v="752"/>
          <ac:picMkLst>
            <pc:docMk/>
            <pc:sldMk cId="1167190653" sldId="269"/>
            <ac:picMk id="35" creationId="{E29C954D-71BD-3D07-F3C8-BEE6EABD5095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2:02:29.389" v="757" actId="1076"/>
          <ac:picMkLst>
            <pc:docMk/>
            <pc:sldMk cId="1167190653" sldId="269"/>
            <ac:picMk id="37" creationId="{45981B04-B0DF-93CF-5BFC-32338669349B}"/>
          </ac:picMkLst>
        </pc:picChg>
        <pc:picChg chg="add mod">
          <ac:chgData name="Lorena Corazza" userId="S::10632105@polimi.it::842287ea-902f-4533-8143-102616cd3758" providerId="AD" clId="Web-{4DF0025B-9EA9-8A7D-B00D-12DC6ADAACC1}" dt="2024-03-04T12:02:26.435" v="756" actId="1076"/>
          <ac:picMkLst>
            <pc:docMk/>
            <pc:sldMk cId="1167190653" sldId="269"/>
            <ac:picMk id="39" creationId="{453F88C4-7BDE-F0E5-B64B-D52582B51694}"/>
          </ac:picMkLst>
        </pc:picChg>
      </pc:sldChg>
      <pc:sldChg chg="addSp delSp modSp new mod setBg">
        <pc:chgData name="Lorena Corazza" userId="S::10632105@polimi.it::842287ea-902f-4533-8143-102616cd3758" providerId="AD" clId="Web-{4DF0025B-9EA9-8A7D-B00D-12DC6ADAACC1}" dt="2024-03-04T12:03:55.035" v="790"/>
        <pc:sldMkLst>
          <pc:docMk/>
          <pc:sldMk cId="2882964384" sldId="270"/>
        </pc:sldMkLst>
        <pc:spChg chg="mod">
          <ac:chgData name="Lorena Corazza" userId="S::10632105@polimi.it::842287ea-902f-4533-8143-102616cd3758" providerId="AD" clId="Web-{4DF0025B-9EA9-8A7D-B00D-12DC6ADAACC1}" dt="2024-03-04T12:03:55.035" v="790"/>
          <ac:spMkLst>
            <pc:docMk/>
            <pc:sldMk cId="2882964384" sldId="270"/>
            <ac:spMk id="2" creationId="{18992259-4FF0-6309-9FAB-028D9EA42C52}"/>
          </ac:spMkLst>
        </pc:spChg>
        <pc:spChg chg="del">
          <ac:chgData name="Lorena Corazza" userId="S::10632105@polimi.it::842287ea-902f-4533-8143-102616cd3758" providerId="AD" clId="Web-{4DF0025B-9EA9-8A7D-B00D-12DC6ADAACC1}" dt="2024-03-04T12:03:50.097" v="788"/>
          <ac:spMkLst>
            <pc:docMk/>
            <pc:sldMk cId="2882964384" sldId="270"/>
            <ac:spMk id="3" creationId="{3647DB87-147D-8960-7F4C-A8780706356D}"/>
          </ac:spMkLst>
        </pc:spChg>
        <pc:spChg chg="add">
          <ac:chgData name="Lorena Corazza" userId="S::10632105@polimi.it::842287ea-902f-4533-8143-102616cd3758" providerId="AD" clId="Web-{4DF0025B-9EA9-8A7D-B00D-12DC6ADAACC1}" dt="2024-03-04T12:03:55.035" v="790"/>
          <ac:spMkLst>
            <pc:docMk/>
            <pc:sldMk cId="2882964384" sldId="270"/>
            <ac:spMk id="9" creationId="{D12DDE76-C203-4047-9998-63900085B5E8}"/>
          </ac:spMkLst>
        </pc:spChg>
        <pc:picChg chg="add mod ord">
          <ac:chgData name="Lorena Corazza" userId="S::10632105@polimi.it::842287ea-902f-4533-8143-102616cd3758" providerId="AD" clId="Web-{4DF0025B-9EA9-8A7D-B00D-12DC6ADAACC1}" dt="2024-03-04T12:03:55.035" v="790"/>
          <ac:picMkLst>
            <pc:docMk/>
            <pc:sldMk cId="2882964384" sldId="270"/>
            <ac:picMk id="4" creationId="{C4986BCC-D7EF-B26D-199E-C224AAD4E093}"/>
          </ac:picMkLst>
        </pc:picChg>
      </pc:sldChg>
      <pc:sldMasterChg chg="mod setBg modSldLayout">
        <pc:chgData name="Lorena Corazza" userId="S::10632105@polimi.it::842287ea-902f-4533-8143-102616cd3758" providerId="AD" clId="Web-{4DF0025B-9EA9-8A7D-B00D-12DC6ADAACC1}" dt="2024-03-04T11:59:08.155" v="712"/>
        <pc:sldMasterMkLst>
          <pc:docMk/>
          <pc:sldMasterMk cId="4119649053" sldId="2147483648"/>
        </pc:sldMasterMkLst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281247216" sldId="2147483649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300103340" sldId="2147483650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3698230212" sldId="2147483651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055703269" sldId="2147483652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1284274986" sldId="2147483653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877474309" sldId="2147483654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5789321" sldId="2147483655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119479975" sldId="2147483656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3513896117" sldId="2147483657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2018112436" sldId="2147483658"/>
          </pc:sldLayoutMkLst>
        </pc:sldLayoutChg>
        <pc:sldLayoutChg chg="mod">
          <pc:chgData name="Lorena Corazza" userId="S::10632105@polimi.it::842287ea-902f-4533-8143-102616cd3758" providerId="AD" clId="Web-{4DF0025B-9EA9-8A7D-B00D-12DC6ADAACC1}" dt="2024-03-04T11:59:08.155" v="712"/>
          <pc:sldLayoutMkLst>
            <pc:docMk/>
            <pc:sldMasterMk cId="4119649053" sldId="2147483648"/>
            <pc:sldLayoutMk cId="4036189060" sldId="2147483659"/>
          </pc:sldLayoutMkLst>
        </pc:sldLayoutChg>
      </pc:sldMasterChg>
    </pc:docChg>
  </pc:docChgLst>
  <pc:docChgLst>
    <pc:chgData name="Salvatore Schembri" userId="S::10723554@polimi.it::5c211f70-e561-4a87-b04d-2510296f4c88" providerId="AD" clId="Web-{F08ABD6F-ED0E-055F-C853-AB67BECC6F95}"/>
    <pc:docChg chg="addSld delSld modSld">
      <pc:chgData name="Salvatore Schembri" userId="S::10723554@polimi.it::5c211f70-e561-4a87-b04d-2510296f4c88" providerId="AD" clId="Web-{F08ABD6F-ED0E-055F-C853-AB67BECC6F95}" dt="2024-03-19T18:31:30.078" v="363"/>
      <pc:docMkLst>
        <pc:docMk/>
      </pc:docMkLst>
      <pc:sldChg chg="modSp del">
        <pc:chgData name="Salvatore Schembri" userId="S::10723554@polimi.it::5c211f70-e561-4a87-b04d-2510296f4c88" providerId="AD" clId="Web-{F08ABD6F-ED0E-055F-C853-AB67BECC6F95}" dt="2024-03-19T18:00:55.126" v="27"/>
        <pc:sldMkLst>
          <pc:docMk/>
          <pc:sldMk cId="783278259" sldId="285"/>
        </pc:sldMkLst>
        <pc:spChg chg="mod">
          <ac:chgData name="Salvatore Schembri" userId="S::10723554@polimi.it::5c211f70-e561-4a87-b04d-2510296f4c88" providerId="AD" clId="Web-{F08ABD6F-ED0E-055F-C853-AB67BECC6F95}" dt="2024-03-19T17:57:22.999" v="7"/>
          <ac:spMkLst>
            <pc:docMk/>
            <pc:sldMk cId="783278259" sldId="285"/>
            <ac:spMk id="10" creationId="{F3060C83-F051-4F0E-ABAD-AA0DFC48B218}"/>
          </ac:spMkLst>
        </pc:spChg>
        <pc:picChg chg="mod">
          <ac:chgData name="Salvatore Schembri" userId="S::10723554@polimi.it::5c211f70-e561-4a87-b04d-2510296f4c88" providerId="AD" clId="Web-{F08ABD6F-ED0E-055F-C853-AB67BECC6F95}" dt="2024-03-19T17:57:05.967" v="3" actId="14100"/>
          <ac:picMkLst>
            <pc:docMk/>
            <pc:sldMk cId="783278259" sldId="285"/>
            <ac:picMk id="5" creationId="{46F24A0C-1203-640F-D341-87E4ECBAF858}"/>
          </ac:picMkLst>
        </pc:picChg>
      </pc:sldChg>
      <pc:sldChg chg="addSp delSp modSp new mod setBg">
        <pc:chgData name="Salvatore Schembri" userId="S::10723554@polimi.it::5c211f70-e561-4a87-b04d-2510296f4c88" providerId="AD" clId="Web-{F08ABD6F-ED0E-055F-C853-AB67BECC6F95}" dt="2024-03-19T18:00:39.329" v="26"/>
        <pc:sldMkLst>
          <pc:docMk/>
          <pc:sldMk cId="1193795913" sldId="286"/>
        </pc:sldMkLst>
        <pc:spChg chg="mod">
          <ac:chgData name="Salvatore Schembri" userId="S::10723554@polimi.it::5c211f70-e561-4a87-b04d-2510296f4c88" providerId="AD" clId="Web-{F08ABD6F-ED0E-055F-C853-AB67BECC6F95}" dt="2024-03-19T18:00:39.329" v="26"/>
          <ac:spMkLst>
            <pc:docMk/>
            <pc:sldMk cId="1193795913" sldId="286"/>
            <ac:spMk id="2" creationId="{5A475854-7F91-90A1-554E-28932960F4C8}"/>
          </ac:spMkLst>
        </pc:spChg>
        <pc:spChg chg="del">
          <ac:chgData name="Salvatore Schembri" userId="S::10723554@polimi.it::5c211f70-e561-4a87-b04d-2510296f4c88" providerId="AD" clId="Web-{F08ABD6F-ED0E-055F-C853-AB67BECC6F95}" dt="2024-03-19T17:59:59.984" v="21"/>
          <ac:spMkLst>
            <pc:docMk/>
            <pc:sldMk cId="1193795913" sldId="286"/>
            <ac:spMk id="3" creationId="{E966D461-42A3-9405-19F5-DFCE2D20F333}"/>
          </ac:spMkLst>
        </pc:spChg>
        <pc:spChg chg="add">
          <ac:chgData name="Salvatore Schembri" userId="S::10723554@polimi.it::5c211f70-e561-4a87-b04d-2510296f4c88" providerId="AD" clId="Web-{F08ABD6F-ED0E-055F-C853-AB67BECC6F95}" dt="2024-03-19T18:00:39.329" v="26"/>
          <ac:spMkLst>
            <pc:docMk/>
            <pc:sldMk cId="1193795913" sldId="286"/>
            <ac:spMk id="9" creationId="{A8384FB5-9ADC-4DDC-881B-597D56F5B15D}"/>
          </ac:spMkLst>
        </pc:spChg>
        <pc:spChg chg="add">
          <ac:chgData name="Salvatore Schembri" userId="S::10723554@polimi.it::5c211f70-e561-4a87-b04d-2510296f4c88" providerId="AD" clId="Web-{F08ABD6F-ED0E-055F-C853-AB67BECC6F95}" dt="2024-03-19T18:00:39.329" v="26"/>
          <ac:spMkLst>
            <pc:docMk/>
            <pc:sldMk cId="1193795913" sldId="286"/>
            <ac:spMk id="11" creationId="{1199E1B1-A8C0-4FE8-A5A8-1CB41D69F857}"/>
          </ac:spMkLst>
        </pc:spChg>
        <pc:spChg chg="add">
          <ac:chgData name="Salvatore Schembri" userId="S::10723554@polimi.it::5c211f70-e561-4a87-b04d-2510296f4c88" providerId="AD" clId="Web-{F08ABD6F-ED0E-055F-C853-AB67BECC6F95}" dt="2024-03-19T18:00:39.329" v="26"/>
          <ac:spMkLst>
            <pc:docMk/>
            <pc:sldMk cId="1193795913" sldId="286"/>
            <ac:spMk id="13" creationId="{84A8DE83-DE75-4B41-9DB4-A7EC0B0DEC0B}"/>
          </ac:spMkLst>
        </pc:spChg>
        <pc:spChg chg="add">
          <ac:chgData name="Salvatore Schembri" userId="S::10723554@polimi.it::5c211f70-e561-4a87-b04d-2510296f4c88" providerId="AD" clId="Web-{F08ABD6F-ED0E-055F-C853-AB67BECC6F95}" dt="2024-03-19T18:00:39.329" v="26"/>
          <ac:spMkLst>
            <pc:docMk/>
            <pc:sldMk cId="1193795913" sldId="286"/>
            <ac:spMk id="15" creationId="{A7009A0A-BEF5-4EAC-AF15-E4F9F002E239}"/>
          </ac:spMkLst>
        </pc:spChg>
        <pc:picChg chg="add mod ord">
          <ac:chgData name="Salvatore Schembri" userId="S::10723554@polimi.it::5c211f70-e561-4a87-b04d-2510296f4c88" providerId="AD" clId="Web-{F08ABD6F-ED0E-055F-C853-AB67BECC6F95}" dt="2024-03-19T18:00:39.329" v="26"/>
          <ac:picMkLst>
            <pc:docMk/>
            <pc:sldMk cId="1193795913" sldId="286"/>
            <ac:picMk id="4" creationId="{B5EB3410-4E68-9BF4-F20E-4A502590E84C}"/>
          </ac:picMkLst>
        </pc:picChg>
      </pc:sldChg>
      <pc:sldChg chg="new del">
        <pc:chgData name="Salvatore Schembri" userId="S::10723554@polimi.it::5c211f70-e561-4a87-b04d-2510296f4c88" providerId="AD" clId="Web-{F08ABD6F-ED0E-055F-C853-AB67BECC6F95}" dt="2024-03-19T18:01:43.063" v="29"/>
        <pc:sldMkLst>
          <pc:docMk/>
          <pc:sldMk cId="1083267784" sldId="287"/>
        </pc:sldMkLst>
      </pc:sldChg>
      <pc:sldChg chg="modSp new del">
        <pc:chgData name="Salvatore Schembri" userId="S::10723554@polimi.it::5c211f70-e561-4a87-b04d-2510296f4c88" providerId="AD" clId="Web-{F08ABD6F-ED0E-055F-C853-AB67BECC6F95}" dt="2024-03-19T18:04:20.533" v="37"/>
        <pc:sldMkLst>
          <pc:docMk/>
          <pc:sldMk cId="2022949640" sldId="287"/>
        </pc:sldMkLst>
        <pc:spChg chg="mod">
          <ac:chgData name="Salvatore Schembri" userId="S::10723554@polimi.it::5c211f70-e561-4a87-b04d-2510296f4c88" providerId="AD" clId="Web-{F08ABD6F-ED0E-055F-C853-AB67BECC6F95}" dt="2024-03-19T18:02:27.986" v="36" actId="20577"/>
          <ac:spMkLst>
            <pc:docMk/>
            <pc:sldMk cId="2022949640" sldId="287"/>
            <ac:spMk id="2" creationId="{1CB24EDB-6F53-CA26-E7B7-16DDA73614DC}"/>
          </ac:spMkLst>
        </pc:spChg>
      </pc:sldChg>
      <pc:sldChg chg="modSp new del">
        <pc:chgData name="Salvatore Schembri" userId="S::10723554@polimi.it::5c211f70-e561-4a87-b04d-2510296f4c88" providerId="AD" clId="Web-{F08ABD6F-ED0E-055F-C853-AB67BECC6F95}" dt="2024-03-19T18:06:08.112" v="58"/>
        <pc:sldMkLst>
          <pc:docMk/>
          <pc:sldMk cId="3318940496" sldId="287"/>
        </pc:sldMkLst>
        <pc:spChg chg="mod">
          <ac:chgData name="Salvatore Schembri" userId="S::10723554@polimi.it::5c211f70-e561-4a87-b04d-2510296f4c88" providerId="AD" clId="Web-{F08ABD6F-ED0E-055F-C853-AB67BECC6F95}" dt="2024-03-19T18:05:29.550" v="57" actId="20577"/>
          <ac:spMkLst>
            <pc:docMk/>
            <pc:sldMk cId="3318940496" sldId="287"/>
            <ac:spMk id="2" creationId="{8BF36D05-929A-763C-1CDE-FDD4D559C282}"/>
          </ac:spMkLst>
        </pc:spChg>
      </pc:sldChg>
      <pc:sldChg chg="addSp delSp modSp new mod setBg">
        <pc:chgData name="Salvatore Schembri" userId="S::10723554@polimi.it::5c211f70-e561-4a87-b04d-2510296f4c88" providerId="AD" clId="Web-{F08ABD6F-ED0E-055F-C853-AB67BECC6F95}" dt="2024-03-19T18:31:30.078" v="363"/>
        <pc:sldMkLst>
          <pc:docMk/>
          <pc:sldMk cId="3592536038" sldId="287"/>
        </pc:sldMkLst>
        <pc:spChg chg="mod">
          <ac:chgData name="Salvatore Schembri" userId="S::10723554@polimi.it::5c211f70-e561-4a87-b04d-2510296f4c88" providerId="AD" clId="Web-{F08ABD6F-ED0E-055F-C853-AB67BECC6F95}" dt="2024-03-19T18:31:30.078" v="363"/>
          <ac:spMkLst>
            <pc:docMk/>
            <pc:sldMk cId="3592536038" sldId="287"/>
            <ac:spMk id="2" creationId="{367FCA02-210E-B85D-3A60-624A798C246F}"/>
          </ac:spMkLst>
        </pc:spChg>
        <pc:spChg chg="del">
          <ac:chgData name="Salvatore Schembri" userId="S::10723554@polimi.it::5c211f70-e561-4a87-b04d-2510296f4c88" providerId="AD" clId="Web-{F08ABD6F-ED0E-055F-C853-AB67BECC6F95}" dt="2024-03-19T18:06:49.394" v="66"/>
          <ac:spMkLst>
            <pc:docMk/>
            <pc:sldMk cId="3592536038" sldId="287"/>
            <ac:spMk id="3" creationId="{322A55A0-ED37-DF57-4EA4-ADFB9BFD4E8A}"/>
          </ac:spMkLst>
        </pc:spChg>
        <pc:spChg chg="add del mod">
          <ac:chgData name="Salvatore Schembri" userId="S::10723554@polimi.it::5c211f70-e561-4a87-b04d-2510296f4c88" providerId="AD" clId="Web-{F08ABD6F-ED0E-055F-C853-AB67BECC6F95}" dt="2024-03-19T18:31:30.078" v="363"/>
          <ac:spMkLst>
            <pc:docMk/>
            <pc:sldMk cId="3592536038" sldId="287"/>
            <ac:spMk id="6" creationId="{FD0FD9CB-939D-993D-BDB7-C8A80F8704F2}"/>
          </ac:spMkLst>
        </pc:spChg>
        <pc:spChg chg="add del">
          <ac:chgData name="Salvatore Schembri" userId="S::10723554@polimi.it::5c211f70-e561-4a87-b04d-2510296f4c88" providerId="AD" clId="Web-{F08ABD6F-ED0E-055F-C853-AB67BECC6F95}" dt="2024-03-19T18:31:30.047" v="362"/>
          <ac:spMkLst>
            <pc:docMk/>
            <pc:sldMk cId="3592536038" sldId="287"/>
            <ac:spMk id="12" creationId="{BACC6370-2D7E-4714-9D71-7542949D7D5D}"/>
          </ac:spMkLst>
        </pc:spChg>
        <pc:spChg chg="add del">
          <ac:chgData name="Salvatore Schembri" userId="S::10723554@polimi.it::5c211f70-e561-4a87-b04d-2510296f4c88" providerId="AD" clId="Web-{F08ABD6F-ED0E-055F-C853-AB67BECC6F95}" dt="2024-03-19T18:31:30.047" v="362"/>
          <ac:spMkLst>
            <pc:docMk/>
            <pc:sldMk cId="3592536038" sldId="287"/>
            <ac:spMk id="14" creationId="{F68B3F68-107C-434F-AA38-110D5EA91B85}"/>
          </ac:spMkLst>
        </pc:spChg>
        <pc:spChg chg="add del">
          <ac:chgData name="Salvatore Schembri" userId="S::10723554@polimi.it::5c211f70-e561-4a87-b04d-2510296f4c88" providerId="AD" clId="Web-{F08ABD6F-ED0E-055F-C853-AB67BECC6F95}" dt="2024-03-19T18:31:30.047" v="362"/>
          <ac:spMkLst>
            <pc:docMk/>
            <pc:sldMk cId="3592536038" sldId="287"/>
            <ac:spMk id="16" creationId="{AAD0DBB9-1A4B-4391-81D4-CB19F9AB918A}"/>
          </ac:spMkLst>
        </pc:spChg>
        <pc:spChg chg="add del">
          <ac:chgData name="Salvatore Schembri" userId="S::10723554@polimi.it::5c211f70-e561-4a87-b04d-2510296f4c88" providerId="AD" clId="Web-{F08ABD6F-ED0E-055F-C853-AB67BECC6F95}" dt="2024-03-19T18:31:30.047" v="362"/>
          <ac:spMkLst>
            <pc:docMk/>
            <pc:sldMk cId="3592536038" sldId="287"/>
            <ac:spMk id="18" creationId="{063BBA22-50EA-4C4D-BE05-F1CE4E63AA56}"/>
          </ac:spMkLst>
        </pc:spChg>
        <pc:spChg chg="add">
          <ac:chgData name="Salvatore Schembri" userId="S::10723554@polimi.it::5c211f70-e561-4a87-b04d-2510296f4c88" providerId="AD" clId="Web-{F08ABD6F-ED0E-055F-C853-AB67BECC6F95}" dt="2024-03-19T18:31:30.078" v="363"/>
          <ac:spMkLst>
            <pc:docMk/>
            <pc:sldMk cId="3592536038" sldId="287"/>
            <ac:spMk id="20" creationId="{53B021B3-DE93-4AB7-8A18-CF5F1CED88B8}"/>
          </ac:spMkLst>
        </pc:spChg>
        <pc:spChg chg="add">
          <ac:chgData name="Salvatore Schembri" userId="S::10723554@polimi.it::5c211f70-e561-4a87-b04d-2510296f4c88" providerId="AD" clId="Web-{F08ABD6F-ED0E-055F-C853-AB67BECC6F95}" dt="2024-03-19T18:31:30.078" v="363"/>
          <ac:spMkLst>
            <pc:docMk/>
            <pc:sldMk cId="3592536038" sldId="287"/>
            <ac:spMk id="21" creationId="{52D502E5-F6B4-4D58-B4AE-FC466FF15EE8}"/>
          </ac:spMkLst>
        </pc:spChg>
        <pc:spChg chg="add">
          <ac:chgData name="Salvatore Schembri" userId="S::10723554@polimi.it::5c211f70-e561-4a87-b04d-2510296f4c88" providerId="AD" clId="Web-{F08ABD6F-ED0E-055F-C853-AB67BECC6F95}" dt="2024-03-19T18:31:30.078" v="363"/>
          <ac:spMkLst>
            <pc:docMk/>
            <pc:sldMk cId="3592536038" sldId="287"/>
            <ac:spMk id="22" creationId="{9DECDBF4-02B6-4BB4-B65B-B8107AD6A9E8}"/>
          </ac:spMkLst>
        </pc:spChg>
        <pc:graphicFrameChg chg="add del">
          <ac:chgData name="Salvatore Schembri" userId="S::10723554@polimi.it::5c211f70-e561-4a87-b04d-2510296f4c88" providerId="AD" clId="Web-{F08ABD6F-ED0E-055F-C853-AB67BECC6F95}" dt="2024-03-19T18:31:30.047" v="362"/>
          <ac:graphicFrameMkLst>
            <pc:docMk/>
            <pc:sldMk cId="3592536038" sldId="287"/>
            <ac:graphicFrameMk id="8" creationId="{F5CEF94D-83EF-59B1-AE61-8DBCAF2A6D6C}"/>
          </ac:graphicFrameMkLst>
        </pc:graphicFrameChg>
        <pc:graphicFrameChg chg="add">
          <ac:chgData name="Salvatore Schembri" userId="S::10723554@polimi.it::5c211f70-e561-4a87-b04d-2510296f4c88" providerId="AD" clId="Web-{F08ABD6F-ED0E-055F-C853-AB67BECC6F95}" dt="2024-03-19T18:31:30.078" v="363"/>
          <ac:graphicFrameMkLst>
            <pc:docMk/>
            <pc:sldMk cId="3592536038" sldId="287"/>
            <ac:graphicFrameMk id="23" creationId="{010149E6-A9A5-13C8-F1C2-7F64D3239980}"/>
          </ac:graphicFrameMkLst>
        </pc:graphicFrameChg>
        <pc:picChg chg="add del mod ord">
          <ac:chgData name="Salvatore Schembri" userId="S::10723554@polimi.it::5c211f70-e561-4a87-b04d-2510296f4c88" providerId="AD" clId="Web-{F08ABD6F-ED0E-055F-C853-AB67BECC6F95}" dt="2024-03-19T18:06:58.769" v="67"/>
          <ac:picMkLst>
            <pc:docMk/>
            <pc:sldMk cId="3592536038" sldId="287"/>
            <ac:picMk id="4" creationId="{0FBA71D1-BBCD-EF08-0112-4CC71E06E32E}"/>
          </ac:picMkLst>
        </pc:picChg>
      </pc:sldChg>
    </pc:docChg>
  </pc:docChgLst>
  <pc:docChgLst>
    <pc:chgData name="Gabriele Radaelli" userId="S::10678299@polimi.it::5feb4227-43f9-4d0e-b80d-1da126683fec" providerId="AD" clId="Web-{A35E5008-4187-70E5-CCBD-2EFC84F9C03C}"/>
    <pc:docChg chg="modSld">
      <pc:chgData name="Gabriele Radaelli" userId="S::10678299@polimi.it::5feb4227-43f9-4d0e-b80d-1da126683fec" providerId="AD" clId="Web-{A35E5008-4187-70E5-CCBD-2EFC84F9C03C}" dt="2024-03-05T15:52:27.945" v="22" actId="20577"/>
      <pc:docMkLst>
        <pc:docMk/>
      </pc:docMkLst>
      <pc:sldChg chg="modSp">
        <pc:chgData name="Gabriele Radaelli" userId="S::10678299@polimi.it::5feb4227-43f9-4d0e-b80d-1da126683fec" providerId="AD" clId="Web-{A35E5008-4187-70E5-CCBD-2EFC84F9C03C}" dt="2024-03-05T15:52:27.945" v="22" actId="20577"/>
        <pc:sldMkLst>
          <pc:docMk/>
          <pc:sldMk cId="785266527" sldId="273"/>
        </pc:sldMkLst>
        <pc:spChg chg="mod">
          <ac:chgData name="Gabriele Radaelli" userId="S::10678299@polimi.it::5feb4227-43f9-4d0e-b80d-1da126683fec" providerId="AD" clId="Web-{A35E5008-4187-70E5-CCBD-2EFC84F9C03C}" dt="2024-03-05T15:52:27.945" v="22" actId="20577"/>
          <ac:spMkLst>
            <pc:docMk/>
            <pc:sldMk cId="785266527" sldId="273"/>
            <ac:spMk id="4" creationId="{1655C8C9-C2AB-F6F9-58B5-344D6C0592AE}"/>
          </ac:spMkLst>
        </pc:spChg>
      </pc:sldChg>
    </pc:docChg>
  </pc:docChgLst>
  <pc:docChgLst>
    <pc:chgData name="Salvatore Schembri" userId="S::10723554@polimi.it::5c211f70-e561-4a87-b04d-2510296f4c88" providerId="AD" clId="Web-{50EE857A-50BB-05E8-BDF5-146EB48E6FFC}"/>
    <pc:docChg chg="addSld delSld modSld">
      <pc:chgData name="Salvatore Schembri" userId="S::10723554@polimi.it::5c211f70-e561-4a87-b04d-2510296f4c88" providerId="AD" clId="Web-{50EE857A-50BB-05E8-BDF5-146EB48E6FFC}" dt="2024-03-19T12:13:38.847" v="71" actId="14100"/>
      <pc:docMkLst>
        <pc:docMk/>
      </pc:docMkLst>
      <pc:sldChg chg="addSp delSp modSp mod setBg">
        <pc:chgData name="Salvatore Schembri" userId="S::10723554@polimi.it::5c211f70-e561-4a87-b04d-2510296f4c88" providerId="AD" clId="Web-{50EE857A-50BB-05E8-BDF5-146EB48E6FFC}" dt="2024-03-19T12:09:28.299" v="68" actId="14100"/>
        <pc:sldMkLst>
          <pc:docMk/>
          <pc:sldMk cId="3798901442" sldId="261"/>
        </pc:sldMkLst>
        <pc:spChg chg="mod">
          <ac:chgData name="Salvatore Schembri" userId="S::10723554@polimi.it::5c211f70-e561-4a87-b04d-2510296f4c88" providerId="AD" clId="Web-{50EE857A-50BB-05E8-BDF5-146EB48E6FFC}" dt="2024-03-19T12:09:14.736" v="65" actId="20577"/>
          <ac:spMkLst>
            <pc:docMk/>
            <pc:sldMk cId="3798901442" sldId="261"/>
            <ac:spMk id="2" creationId="{CBE76499-CB2C-724E-A9ED-A11CDC31C760}"/>
          </ac:spMkLst>
        </pc:spChg>
        <pc:spChg chg="del mod">
          <ac:chgData name="Salvatore Schembri" userId="S::10723554@polimi.it::5c211f70-e561-4a87-b04d-2510296f4c88" providerId="AD" clId="Web-{50EE857A-50BB-05E8-BDF5-146EB48E6FFC}" dt="2024-03-19T12:01:50.657" v="5"/>
          <ac:spMkLst>
            <pc:docMk/>
            <pc:sldMk cId="3798901442" sldId="261"/>
            <ac:spMk id="3" creationId="{D29E5747-B482-F844-2DA1-C6DCFC281521}"/>
          </ac:spMkLst>
        </pc:spChg>
        <pc:spChg chg="add del mod">
          <ac:chgData name="Salvatore Schembri" userId="S::10723554@polimi.it::5c211f70-e561-4a87-b04d-2510296f4c88" providerId="AD" clId="Web-{50EE857A-50BB-05E8-BDF5-146EB48E6FFC}" dt="2024-03-19T12:02:43.766" v="8"/>
          <ac:spMkLst>
            <pc:docMk/>
            <pc:sldMk cId="3798901442" sldId="261"/>
            <ac:spMk id="6" creationId="{04E91CE3-4DE6-9AF5-ED5C-77D5C1E7CAF5}"/>
          </ac:spMkLst>
        </pc:spChg>
        <pc:spChg chg="add del">
          <ac:chgData name="Salvatore Schembri" userId="S::10723554@polimi.it::5c211f70-e561-4a87-b04d-2510296f4c88" providerId="AD" clId="Web-{50EE857A-50BB-05E8-BDF5-146EB48E6FFC}" dt="2024-03-19T12:08:23.830" v="61"/>
          <ac:spMkLst>
            <pc:docMk/>
            <pc:sldMk cId="3798901442" sldId="261"/>
            <ac:spMk id="12" creationId="{A4AC5506-6312-4701-8D3C-40187889A947}"/>
          </ac:spMkLst>
        </pc:spChg>
        <pc:spChg chg="add del">
          <ac:chgData name="Salvatore Schembri" userId="S::10723554@polimi.it::5c211f70-e561-4a87-b04d-2510296f4c88" providerId="AD" clId="Web-{50EE857A-50BB-05E8-BDF5-146EB48E6FFC}" dt="2024-03-19T12:08:23.814" v="60"/>
          <ac:spMkLst>
            <pc:docMk/>
            <pc:sldMk cId="3798901442" sldId="261"/>
            <ac:spMk id="17" creationId="{F0DCC097-1DB8-4B6D-85D0-6FBA0E1CA4BA}"/>
          </ac:spMkLst>
        </pc:spChg>
        <pc:spChg chg="add del">
          <ac:chgData name="Salvatore Schembri" userId="S::10723554@polimi.it::5c211f70-e561-4a87-b04d-2510296f4c88" providerId="AD" clId="Web-{50EE857A-50BB-05E8-BDF5-146EB48E6FFC}" dt="2024-03-19T12:08:23.814" v="60"/>
          <ac:spMkLst>
            <pc:docMk/>
            <pc:sldMk cId="3798901442" sldId="261"/>
            <ac:spMk id="19" creationId="{E0B58608-23C8-4441-994D-C6823EEE1DB7}"/>
          </ac:spMkLst>
        </pc:spChg>
        <pc:spChg chg="add del">
          <ac:chgData name="Salvatore Schembri" userId="S::10723554@polimi.it::5c211f70-e561-4a87-b04d-2510296f4c88" providerId="AD" clId="Web-{50EE857A-50BB-05E8-BDF5-146EB48E6FFC}" dt="2024-03-19T12:08:33.049" v="63"/>
          <ac:spMkLst>
            <pc:docMk/>
            <pc:sldMk cId="3798901442" sldId="261"/>
            <ac:spMk id="21" creationId="{A4AC5506-6312-4701-8D3C-40187889A947}"/>
          </ac:spMkLst>
        </pc:spChg>
        <pc:spChg chg="add">
          <ac:chgData name="Salvatore Schembri" userId="S::10723554@polimi.it::5c211f70-e561-4a87-b04d-2510296f4c88" providerId="AD" clId="Web-{50EE857A-50BB-05E8-BDF5-146EB48E6FFC}" dt="2024-03-19T12:08:33.049" v="63"/>
          <ac:spMkLst>
            <pc:docMk/>
            <pc:sldMk cId="3798901442" sldId="261"/>
            <ac:spMk id="26" creationId="{A8384FB5-9ADC-4DDC-881B-597D56F5B15D}"/>
          </ac:spMkLst>
        </pc:spChg>
        <pc:spChg chg="add">
          <ac:chgData name="Salvatore Schembri" userId="S::10723554@polimi.it::5c211f70-e561-4a87-b04d-2510296f4c88" providerId="AD" clId="Web-{50EE857A-50BB-05E8-BDF5-146EB48E6FFC}" dt="2024-03-19T12:08:33.049" v="63"/>
          <ac:spMkLst>
            <pc:docMk/>
            <pc:sldMk cId="3798901442" sldId="261"/>
            <ac:spMk id="28" creationId="{1199E1B1-A8C0-4FE8-A5A8-1CB41D69F857}"/>
          </ac:spMkLst>
        </pc:spChg>
        <pc:spChg chg="add">
          <ac:chgData name="Salvatore Schembri" userId="S::10723554@polimi.it::5c211f70-e561-4a87-b04d-2510296f4c88" providerId="AD" clId="Web-{50EE857A-50BB-05E8-BDF5-146EB48E6FFC}" dt="2024-03-19T12:08:33.049" v="63"/>
          <ac:spMkLst>
            <pc:docMk/>
            <pc:sldMk cId="3798901442" sldId="261"/>
            <ac:spMk id="30" creationId="{84A8DE83-DE75-4B41-9DB4-A7EC0B0DEC0B}"/>
          </ac:spMkLst>
        </pc:spChg>
        <pc:spChg chg="add">
          <ac:chgData name="Salvatore Schembri" userId="S::10723554@polimi.it::5c211f70-e561-4a87-b04d-2510296f4c88" providerId="AD" clId="Web-{50EE857A-50BB-05E8-BDF5-146EB48E6FFC}" dt="2024-03-19T12:08:33.049" v="63"/>
          <ac:spMkLst>
            <pc:docMk/>
            <pc:sldMk cId="3798901442" sldId="261"/>
            <ac:spMk id="32" creationId="{A7009A0A-BEF5-4EAC-AF15-E4F9F002E239}"/>
          </ac:spMkLst>
        </pc:spChg>
        <pc:picChg chg="add del mod ord">
          <ac:chgData name="Salvatore Schembri" userId="S::10723554@polimi.it::5c211f70-e561-4a87-b04d-2510296f4c88" providerId="AD" clId="Web-{50EE857A-50BB-05E8-BDF5-146EB48E6FFC}" dt="2024-03-19T12:02:04.469" v="7"/>
          <ac:picMkLst>
            <pc:docMk/>
            <pc:sldMk cId="3798901442" sldId="261"/>
            <ac:picMk id="4" creationId="{B1480D4B-E1EE-B7D9-697F-732D38EDD4F5}"/>
          </ac:picMkLst>
        </pc:picChg>
        <pc:picChg chg="add mod ord">
          <ac:chgData name="Salvatore Schembri" userId="S::10723554@polimi.it::5c211f70-e561-4a87-b04d-2510296f4c88" providerId="AD" clId="Web-{50EE857A-50BB-05E8-BDF5-146EB48E6FFC}" dt="2024-03-19T12:09:28.299" v="68" actId="14100"/>
          <ac:picMkLst>
            <pc:docMk/>
            <pc:sldMk cId="3798901442" sldId="261"/>
            <ac:picMk id="7" creationId="{D5802259-C93B-D5A1-E672-63BAD6A65E13}"/>
          </ac:picMkLst>
        </pc:picChg>
      </pc:sldChg>
      <pc:sldChg chg="modSp">
        <pc:chgData name="Salvatore Schembri" userId="S::10723554@polimi.it::5c211f70-e561-4a87-b04d-2510296f4c88" providerId="AD" clId="Web-{50EE857A-50BB-05E8-BDF5-146EB48E6FFC}" dt="2024-03-19T12:13:38.847" v="71" actId="14100"/>
        <pc:sldMkLst>
          <pc:docMk/>
          <pc:sldMk cId="160656562" sldId="264"/>
        </pc:sldMkLst>
        <pc:spChg chg="mod">
          <ac:chgData name="Salvatore Schembri" userId="S::10723554@polimi.it::5c211f70-e561-4a87-b04d-2510296f4c88" providerId="AD" clId="Web-{50EE857A-50BB-05E8-BDF5-146EB48E6FFC}" dt="2024-03-19T12:13:38.847" v="71" actId="14100"/>
          <ac:spMkLst>
            <pc:docMk/>
            <pc:sldMk cId="160656562" sldId="264"/>
            <ac:spMk id="7" creationId="{279E895D-2F46-823F-2D42-3E017CB6B07C}"/>
          </ac:spMkLst>
        </pc:spChg>
      </pc:sldChg>
      <pc:sldChg chg="modSp">
        <pc:chgData name="Salvatore Schembri" userId="S::10723554@polimi.it::5c211f70-e561-4a87-b04d-2510296f4c88" providerId="AD" clId="Web-{50EE857A-50BB-05E8-BDF5-146EB48E6FFC}" dt="2024-03-19T12:06:06.173" v="20" actId="20577"/>
        <pc:sldMkLst>
          <pc:docMk/>
          <pc:sldMk cId="2932018952" sldId="279"/>
        </pc:sldMkLst>
        <pc:spChg chg="mod">
          <ac:chgData name="Salvatore Schembri" userId="S::10723554@polimi.it::5c211f70-e561-4a87-b04d-2510296f4c88" providerId="AD" clId="Web-{50EE857A-50BB-05E8-BDF5-146EB48E6FFC}" dt="2024-03-19T12:06:06.173" v="20" actId="20577"/>
          <ac:spMkLst>
            <pc:docMk/>
            <pc:sldMk cId="2932018952" sldId="279"/>
            <ac:spMk id="8" creationId="{CA536516-2B75-B755-3CB7-B773C170B976}"/>
          </ac:spMkLst>
        </pc:spChg>
      </pc:sldChg>
      <pc:sldChg chg="modSp">
        <pc:chgData name="Salvatore Schembri" userId="S::10723554@polimi.it::5c211f70-e561-4a87-b04d-2510296f4c88" providerId="AD" clId="Web-{50EE857A-50BB-05E8-BDF5-146EB48E6FFC}" dt="2024-03-19T11:17:25.741" v="1" actId="1076"/>
        <pc:sldMkLst>
          <pc:docMk/>
          <pc:sldMk cId="1209753745" sldId="283"/>
        </pc:sldMkLst>
        <pc:picChg chg="mod">
          <ac:chgData name="Salvatore Schembri" userId="S::10723554@polimi.it::5c211f70-e561-4a87-b04d-2510296f4c88" providerId="AD" clId="Web-{50EE857A-50BB-05E8-BDF5-146EB48E6FFC}" dt="2024-03-19T11:17:25.741" v="1" actId="1076"/>
          <ac:picMkLst>
            <pc:docMk/>
            <pc:sldMk cId="1209753745" sldId="283"/>
            <ac:picMk id="7" creationId="{5994483B-2EE6-4224-6149-2979BBC87928}"/>
          </ac:picMkLst>
        </pc:picChg>
      </pc:sldChg>
      <pc:sldChg chg="new del">
        <pc:chgData name="Salvatore Schembri" userId="S::10723554@polimi.it::5c211f70-e561-4a87-b04d-2510296f4c88" providerId="AD" clId="Web-{50EE857A-50BB-05E8-BDF5-146EB48E6FFC}" dt="2024-03-19T12:12:20.456" v="70"/>
        <pc:sldMkLst>
          <pc:docMk/>
          <pc:sldMk cId="1466487524" sldId="285"/>
        </pc:sldMkLst>
      </pc:sldChg>
    </pc:docChg>
  </pc:docChgLst>
  <pc:docChgLst>
    <pc:chgData name="Gabriele Radaelli" userId="S::10678299@polimi.it::5feb4227-43f9-4d0e-b80d-1da126683fec" providerId="AD" clId="Web-{612865C8-A977-54F2-92B5-95F775B78435}"/>
    <pc:docChg chg="addSld sldOrd">
      <pc:chgData name="Gabriele Radaelli" userId="S::10678299@polimi.it::5feb4227-43f9-4d0e-b80d-1da126683fec" providerId="AD" clId="Web-{612865C8-A977-54F2-92B5-95F775B78435}" dt="2024-03-21T07:29:52.475" v="1"/>
      <pc:docMkLst>
        <pc:docMk/>
      </pc:docMkLst>
      <pc:sldChg chg="new ord">
        <pc:chgData name="Gabriele Radaelli" userId="S::10678299@polimi.it::5feb4227-43f9-4d0e-b80d-1da126683fec" providerId="AD" clId="Web-{612865C8-A977-54F2-92B5-95F775B78435}" dt="2024-03-21T07:29:52.475" v="1"/>
        <pc:sldMkLst>
          <pc:docMk/>
          <pc:sldMk cId="3046523435" sldId="288"/>
        </pc:sldMkLst>
      </pc:sldChg>
    </pc:docChg>
  </pc:docChgLst>
  <pc:docChgLst>
    <pc:chgData name="Lorena Corazza" userId="S::10632105@polimi.it::842287ea-902f-4533-8143-102616cd3758" providerId="AD" clId="Web-{61A83444-470D-4458-6EAC-D4E354E1B5F0}"/>
    <pc:docChg chg="addSld delSld modSld sldOrd">
      <pc:chgData name="Lorena Corazza" userId="S::10632105@polimi.it::842287ea-902f-4533-8143-102616cd3758" providerId="AD" clId="Web-{61A83444-470D-4458-6EAC-D4E354E1B5F0}" dt="2024-03-19T16:05:16.479" v="650" actId="1076"/>
      <pc:docMkLst>
        <pc:docMk/>
      </pc:docMkLst>
      <pc:sldChg chg="addSp delSp modSp">
        <pc:chgData name="Lorena Corazza" userId="S::10632105@polimi.it::842287ea-902f-4533-8143-102616cd3758" providerId="AD" clId="Web-{61A83444-470D-4458-6EAC-D4E354E1B5F0}" dt="2024-03-19T14:12:23.555" v="622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61A83444-470D-4458-6EAC-D4E354E1B5F0}" dt="2024-03-19T14:12:23.555" v="622" actId="20577"/>
          <ac:spMkLst>
            <pc:docMk/>
            <pc:sldMk cId="3174054790" sldId="257"/>
            <ac:spMk id="2" creationId="{7154A962-F46F-3AA7-C5A5-FEA33BEE90E4}"/>
          </ac:spMkLst>
        </pc:spChg>
        <pc:spChg chg="del mod">
          <ac:chgData name="Lorena Corazza" userId="S::10632105@polimi.it::842287ea-902f-4533-8143-102616cd3758" providerId="AD" clId="Web-{61A83444-470D-4458-6EAC-D4E354E1B5F0}" dt="2024-03-19T14:12:11.633" v="611"/>
          <ac:spMkLst>
            <pc:docMk/>
            <pc:sldMk cId="3174054790" sldId="257"/>
            <ac:spMk id="5" creationId="{F0A41741-DD4F-18EC-3F02-BA25BA789119}"/>
          </ac:spMkLst>
        </pc:spChg>
        <pc:picChg chg="add mod">
          <ac:chgData name="Lorena Corazza" userId="S::10632105@polimi.it::842287ea-902f-4533-8143-102616cd3758" providerId="AD" clId="Web-{61A83444-470D-4458-6EAC-D4E354E1B5F0}" dt="2024-03-19T14:11:54.851" v="609" actId="1076"/>
          <ac:picMkLst>
            <pc:docMk/>
            <pc:sldMk cId="3174054790" sldId="257"/>
            <ac:picMk id="3" creationId="{003964C2-E517-4A61-13EA-EBFF3F5BD479}"/>
          </ac:picMkLst>
        </pc:picChg>
      </pc:sldChg>
      <pc:sldChg chg="modSp">
        <pc:chgData name="Lorena Corazza" userId="S::10632105@polimi.it::842287ea-902f-4533-8143-102616cd3758" providerId="AD" clId="Web-{61A83444-470D-4458-6EAC-D4E354E1B5F0}" dt="2024-03-19T14:14:51.591" v="636" actId="20577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61A83444-470D-4458-6EAC-D4E354E1B5F0}" dt="2024-03-19T14:14:51.591" v="636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addSp delSp modSp">
        <pc:chgData name="Lorena Corazza" userId="S::10632105@polimi.it::842287ea-902f-4533-8143-102616cd3758" providerId="AD" clId="Web-{61A83444-470D-4458-6EAC-D4E354E1B5F0}" dt="2024-03-19T16:05:16.479" v="650" actId="1076"/>
        <pc:sldMkLst>
          <pc:docMk/>
          <pc:sldMk cId="1517024307" sldId="263"/>
        </pc:sldMkLst>
        <pc:spChg chg="del mod">
          <ac:chgData name="Lorena Corazza" userId="S::10632105@polimi.it::842287ea-902f-4533-8143-102616cd3758" providerId="AD" clId="Web-{61A83444-470D-4458-6EAC-D4E354E1B5F0}" dt="2024-03-19T16:01:44.966" v="647"/>
          <ac:spMkLst>
            <pc:docMk/>
            <pc:sldMk cId="1517024307" sldId="263"/>
            <ac:spMk id="3" creationId="{BC3CE41E-466B-B8D2-6D45-92D00A972B83}"/>
          </ac:spMkLst>
        </pc:spChg>
        <pc:picChg chg="add mod">
          <ac:chgData name="Lorena Corazza" userId="S::10632105@polimi.it::842287ea-902f-4533-8143-102616cd3758" providerId="AD" clId="Web-{61A83444-470D-4458-6EAC-D4E354E1B5F0}" dt="2024-03-19T16:05:16.479" v="650" actId="1076"/>
          <ac:picMkLst>
            <pc:docMk/>
            <pc:sldMk cId="1517024307" sldId="263"/>
            <ac:picMk id="4" creationId="{8CCD26A2-6429-C431-0EBC-6E67B9E4A2FB}"/>
          </ac:picMkLst>
        </pc:picChg>
      </pc:sldChg>
      <pc:sldChg chg="addSp delSp modSp new mod setBg">
        <pc:chgData name="Lorena Corazza" userId="S::10632105@polimi.it::842287ea-902f-4533-8143-102616cd3758" providerId="AD" clId="Web-{61A83444-470D-4458-6EAC-D4E354E1B5F0}" dt="2024-03-19T14:16:23.016" v="640" actId="1076"/>
        <pc:sldMkLst>
          <pc:docMk/>
          <pc:sldMk cId="4009464135" sldId="280"/>
        </pc:sldMkLst>
        <pc:spChg chg="mod ord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2" creationId="{82417033-CF25-CDA8-9159-54E68C23FC8F}"/>
          </ac:spMkLst>
        </pc:spChg>
        <pc:spChg chg="del">
          <ac:chgData name="Lorena Corazza" userId="S::10632105@polimi.it::842287ea-902f-4533-8143-102616cd3758" providerId="AD" clId="Web-{61A83444-470D-4458-6EAC-D4E354E1B5F0}" dt="2024-03-19T08:08:43.041" v="45"/>
          <ac:spMkLst>
            <pc:docMk/>
            <pc:sldMk cId="4009464135" sldId="280"/>
            <ac:spMk id="3" creationId="{29474EB0-A7E3-ADB1-49CC-C2B216090DE2}"/>
          </ac:spMkLst>
        </pc:spChg>
        <pc:spChg chg="add mod">
          <ac:chgData name="Lorena Corazza" userId="S::10632105@polimi.it::842287ea-902f-4533-8143-102616cd3758" providerId="AD" clId="Web-{61A83444-470D-4458-6EAC-D4E354E1B5F0}" dt="2024-03-19T08:13:49.911" v="76" actId="1076"/>
          <ac:spMkLst>
            <pc:docMk/>
            <pc:sldMk cId="4009464135" sldId="280"/>
            <ac:spMk id="6" creationId="{EB5A6836-3B7C-AA8C-A049-A3F9E31B9661}"/>
          </ac:spMkLst>
        </pc:spChg>
        <pc:spChg chg="add mod">
          <ac:chgData name="Lorena Corazza" userId="S::10632105@polimi.it::842287ea-902f-4533-8143-102616cd3758" providerId="AD" clId="Web-{61A83444-470D-4458-6EAC-D4E354E1B5F0}" dt="2024-03-19T08:15:08.945" v="92" actId="1076"/>
          <ac:spMkLst>
            <pc:docMk/>
            <pc:sldMk cId="4009464135" sldId="280"/>
            <ac:spMk id="7" creationId="{D20C2FB1-88E0-AA50-F776-1B829BC313BF}"/>
          </ac:spMkLst>
        </pc:spChg>
        <pc:spChg chg="add mod">
          <ac:chgData name="Lorena Corazza" userId="S::10632105@polimi.it::842287ea-902f-4533-8143-102616cd3758" providerId="AD" clId="Web-{61A83444-470D-4458-6EAC-D4E354E1B5F0}" dt="2024-03-19T08:15:06.414" v="91" actId="20577"/>
          <ac:spMkLst>
            <pc:docMk/>
            <pc:sldMk cId="4009464135" sldId="280"/>
            <ac:spMk id="8" creationId="{8FDF8B2F-3A25-3E59-2CBA-E6F85D9C7AE6}"/>
          </ac:spMkLst>
        </pc:spChg>
        <pc:spChg chg="add del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12" creationId="{C18B47EC-880C-488C-A09F-1082C7675DB4}"/>
          </ac:spMkLst>
        </pc:spChg>
        <pc:spChg chg="add del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14" creationId="{44BF5144-F7BD-4540-9CFD-700A8426DAFE}"/>
          </ac:spMkLst>
        </pc:spChg>
        <pc:spChg chg="add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19" creationId="{2151139A-886F-4B97-8815-729AD3831BBD}"/>
          </ac:spMkLst>
        </pc:spChg>
        <pc:spChg chg="add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21" creationId="{AB5E08C4-8CDD-4623-A5B8-E998C6DEE3B7}"/>
          </ac:spMkLst>
        </pc:spChg>
        <pc:spChg chg="add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23" creationId="{15F33878-D502-4FFA-8ACE-F2AECDB2A23F}"/>
          </ac:spMkLst>
        </pc:spChg>
        <pc:spChg chg="add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25" creationId="{D3539FEE-81D3-4406-802E-60B20B16F4F6}"/>
          </ac:spMkLst>
        </pc:spChg>
        <pc:spChg chg="add">
          <ac:chgData name="Lorena Corazza" userId="S::10632105@polimi.it::842287ea-902f-4533-8143-102616cd3758" providerId="AD" clId="Web-{61A83444-470D-4458-6EAC-D4E354E1B5F0}" dt="2024-03-19T08:13:29.129" v="75"/>
          <ac:spMkLst>
            <pc:docMk/>
            <pc:sldMk cId="4009464135" sldId="280"/>
            <ac:spMk id="27" creationId="{DC701763-729E-462F-A5A8-E0DEFEB1E2E4}"/>
          </ac:spMkLst>
        </pc:spChg>
        <pc:picChg chg="add mod ord">
          <ac:chgData name="Lorena Corazza" userId="S::10632105@polimi.it::842287ea-902f-4533-8143-102616cd3758" providerId="AD" clId="Web-{61A83444-470D-4458-6EAC-D4E354E1B5F0}" dt="2024-03-19T08:14:16.194" v="79" actId="14100"/>
          <ac:picMkLst>
            <pc:docMk/>
            <pc:sldMk cId="4009464135" sldId="280"/>
            <ac:picMk id="4" creationId="{CC673119-886A-639F-3279-A778BE746B2B}"/>
          </ac:picMkLst>
        </pc:picChg>
        <pc:picChg chg="add mod ord">
          <ac:chgData name="Lorena Corazza" userId="S::10632105@polimi.it::842287ea-902f-4533-8143-102616cd3758" providerId="AD" clId="Web-{61A83444-470D-4458-6EAC-D4E354E1B5F0}" dt="2024-03-19T14:16:23.016" v="640" actId="1076"/>
          <ac:picMkLst>
            <pc:docMk/>
            <pc:sldMk cId="4009464135" sldId="280"/>
            <ac:picMk id="5" creationId="{E5DEC705-FCBD-57F1-3F04-D4999BCB52DB}"/>
          </ac:picMkLst>
        </pc:picChg>
      </pc:sldChg>
      <pc:sldChg chg="addSp delSp modSp new ord">
        <pc:chgData name="Lorena Corazza" userId="S::10632105@polimi.it::842287ea-902f-4533-8143-102616cd3758" providerId="AD" clId="Web-{61A83444-470D-4458-6EAC-D4E354E1B5F0}" dt="2024-03-19T14:15:16.436" v="637" actId="1076"/>
        <pc:sldMkLst>
          <pc:docMk/>
          <pc:sldMk cId="91124826" sldId="281"/>
        </pc:sldMkLst>
        <pc:spChg chg="mod">
          <ac:chgData name="Lorena Corazza" userId="S::10632105@polimi.it::842287ea-902f-4533-8143-102616cd3758" providerId="AD" clId="Web-{61A83444-470D-4458-6EAC-D4E354E1B5F0}" dt="2024-03-19T08:05:57.755" v="33" actId="20577"/>
          <ac:spMkLst>
            <pc:docMk/>
            <pc:sldMk cId="91124826" sldId="281"/>
            <ac:spMk id="2" creationId="{2EDDD966-6084-37DA-1282-836AE285CB1A}"/>
          </ac:spMkLst>
        </pc:spChg>
        <pc:spChg chg="del">
          <ac:chgData name="Lorena Corazza" userId="S::10632105@polimi.it::842287ea-902f-4533-8143-102616cd3758" providerId="AD" clId="Web-{61A83444-470D-4458-6EAC-D4E354E1B5F0}" dt="2024-03-19T08:07:07.210" v="35"/>
          <ac:spMkLst>
            <pc:docMk/>
            <pc:sldMk cId="91124826" sldId="281"/>
            <ac:spMk id="3" creationId="{3B439A38-7622-EFB2-81B4-72B732451A1F}"/>
          </ac:spMkLst>
        </pc:spChg>
        <pc:picChg chg="add mod ord modCrop">
          <ac:chgData name="Lorena Corazza" userId="S::10632105@polimi.it::842287ea-902f-4533-8143-102616cd3758" providerId="AD" clId="Web-{61A83444-470D-4458-6EAC-D4E354E1B5F0}" dt="2024-03-19T14:15:16.436" v="637" actId="1076"/>
          <ac:picMkLst>
            <pc:docMk/>
            <pc:sldMk cId="91124826" sldId="281"/>
            <ac:picMk id="4" creationId="{FE517BD6-ED06-C3CC-57A0-F5855A4FC65D}"/>
          </ac:picMkLst>
        </pc:picChg>
      </pc:sldChg>
      <pc:sldChg chg="addSp delSp modSp new mod setBg">
        <pc:chgData name="Lorena Corazza" userId="S::10632105@polimi.it::842287ea-902f-4533-8143-102616cd3758" providerId="AD" clId="Web-{61A83444-470D-4458-6EAC-D4E354E1B5F0}" dt="2024-03-19T14:19:40.101" v="642" actId="1076"/>
        <pc:sldMkLst>
          <pc:docMk/>
          <pc:sldMk cId="392737389" sldId="282"/>
        </pc:sldMkLst>
        <pc:spChg chg="mod">
          <ac:chgData name="Lorena Corazza" userId="S::10632105@polimi.it::842287ea-902f-4533-8143-102616cd3758" providerId="AD" clId="Web-{61A83444-470D-4458-6EAC-D4E354E1B5F0}" dt="2024-03-19T08:17:15.418" v="100" actId="20577"/>
          <ac:spMkLst>
            <pc:docMk/>
            <pc:sldMk cId="392737389" sldId="282"/>
            <ac:spMk id="2" creationId="{D29324ED-CACA-40DF-6796-65FA5C7ED26A}"/>
          </ac:spMkLst>
        </pc:spChg>
        <pc:spChg chg="del mod">
          <ac:chgData name="Lorena Corazza" userId="S::10632105@polimi.it::842287ea-902f-4533-8143-102616cd3758" providerId="AD" clId="Web-{61A83444-470D-4458-6EAC-D4E354E1B5F0}" dt="2024-03-19T08:17:18.200" v="101"/>
          <ac:spMkLst>
            <pc:docMk/>
            <pc:sldMk cId="392737389" sldId="282"/>
            <ac:spMk id="3" creationId="{2FB559A8-BC2D-AB76-59AB-5A2C887CF499}"/>
          </ac:spMkLst>
        </pc:spChg>
        <pc:spChg chg="add mod">
          <ac:chgData name="Lorena Corazza" userId="S::10632105@polimi.it::842287ea-902f-4533-8143-102616cd3758" providerId="AD" clId="Web-{61A83444-470D-4458-6EAC-D4E354E1B5F0}" dt="2024-03-19T08:18:46.890" v="119" actId="20577"/>
          <ac:spMkLst>
            <pc:docMk/>
            <pc:sldMk cId="392737389" sldId="282"/>
            <ac:spMk id="5" creationId="{30078B71-3EAE-8011-485C-2FB2EE1411DC}"/>
          </ac:spMkLst>
        </pc:spChg>
        <pc:spChg chg="add mod">
          <ac:chgData name="Lorena Corazza" userId="S::10632105@polimi.it::842287ea-902f-4533-8143-102616cd3758" providerId="AD" clId="Web-{61A83444-470D-4458-6EAC-D4E354E1B5F0}" dt="2024-03-19T08:19:24.017" v="130" actId="20577"/>
          <ac:spMkLst>
            <pc:docMk/>
            <pc:sldMk cId="392737389" sldId="282"/>
            <ac:spMk id="6" creationId="{8044B63A-0808-1991-A11B-5A3DD4FE1DDD}"/>
          </ac:spMkLst>
        </pc:spChg>
        <pc:spChg chg="add">
          <ac:chgData name="Lorena Corazza" userId="S::10632105@polimi.it::842287ea-902f-4533-8143-102616cd3758" providerId="AD" clId="Web-{61A83444-470D-4458-6EAC-D4E354E1B5F0}" dt="2024-03-19T08:17:05.465" v="94"/>
          <ac:spMkLst>
            <pc:docMk/>
            <pc:sldMk cId="392737389" sldId="282"/>
            <ac:spMk id="8" creationId="{70DFC902-7D23-471A-B557-B6B6917D7A0D}"/>
          </ac:spMkLst>
        </pc:spChg>
        <pc:spChg chg="add">
          <ac:chgData name="Lorena Corazza" userId="S::10632105@polimi.it::842287ea-902f-4533-8143-102616cd3758" providerId="AD" clId="Web-{61A83444-470D-4458-6EAC-D4E354E1B5F0}" dt="2024-03-19T08:17:05.465" v="94"/>
          <ac:spMkLst>
            <pc:docMk/>
            <pc:sldMk cId="392737389" sldId="282"/>
            <ac:spMk id="10" creationId="{A55D5633-D557-4DCA-982C-FF36EB7A1C00}"/>
          </ac:spMkLst>
        </pc:spChg>
        <pc:spChg chg="add">
          <ac:chgData name="Lorena Corazza" userId="S::10632105@polimi.it::842287ea-902f-4533-8143-102616cd3758" providerId="AD" clId="Web-{61A83444-470D-4458-6EAC-D4E354E1B5F0}" dt="2024-03-19T08:17:05.465" v="94"/>
          <ac:spMkLst>
            <pc:docMk/>
            <pc:sldMk cId="392737389" sldId="282"/>
            <ac:spMk id="12" creationId="{450D3AD2-FA80-415F-A9CE-54D884561CD7}"/>
          </ac:spMkLst>
        </pc:spChg>
        <pc:picChg chg="add mod ord">
          <ac:chgData name="Lorena Corazza" userId="S::10632105@polimi.it::842287ea-902f-4533-8143-102616cd3758" providerId="AD" clId="Web-{61A83444-470D-4458-6EAC-D4E354E1B5F0}" dt="2024-03-19T14:19:32.648" v="641" actId="1076"/>
          <ac:picMkLst>
            <pc:docMk/>
            <pc:sldMk cId="392737389" sldId="282"/>
            <ac:picMk id="4" creationId="{A507BC47-407F-C62C-A647-43E98C7CF636}"/>
          </ac:picMkLst>
        </pc:picChg>
        <pc:picChg chg="add mod">
          <ac:chgData name="Lorena Corazza" userId="S::10632105@polimi.it::842287ea-902f-4533-8143-102616cd3758" providerId="AD" clId="Web-{61A83444-470D-4458-6EAC-D4E354E1B5F0}" dt="2024-03-19T14:19:40.101" v="642" actId="1076"/>
          <ac:picMkLst>
            <pc:docMk/>
            <pc:sldMk cId="392737389" sldId="282"/>
            <ac:picMk id="7" creationId="{3036BDC2-5864-3D1E-C587-53BC5E50A2EB}"/>
          </ac:picMkLst>
        </pc:picChg>
      </pc:sldChg>
      <pc:sldChg chg="addSp delSp modSp new mod setBg">
        <pc:chgData name="Lorena Corazza" userId="S::10632105@polimi.it::842287ea-902f-4533-8143-102616cd3758" providerId="AD" clId="Web-{61A83444-470D-4458-6EAC-D4E354E1B5F0}" dt="2024-03-19T08:24:28.386" v="179" actId="14100"/>
        <pc:sldMkLst>
          <pc:docMk/>
          <pc:sldMk cId="1209753745" sldId="283"/>
        </pc:sldMkLst>
        <pc:spChg chg="del mod">
          <ac:chgData name="Lorena Corazza" userId="S::10632105@polimi.it::842287ea-902f-4533-8143-102616cd3758" providerId="AD" clId="Web-{61A83444-470D-4458-6EAC-D4E354E1B5F0}" dt="2024-03-19T08:24:01.198" v="172"/>
          <ac:spMkLst>
            <pc:docMk/>
            <pc:sldMk cId="1209753745" sldId="283"/>
            <ac:spMk id="2" creationId="{3F41BFF6-7D7F-6CC7-B47B-9093036FF2E9}"/>
          </ac:spMkLst>
        </pc:spChg>
        <pc:spChg chg="del">
          <ac:chgData name="Lorena Corazza" userId="S::10632105@polimi.it::842287ea-902f-4533-8143-102616cd3758" providerId="AD" clId="Web-{61A83444-470D-4458-6EAC-D4E354E1B5F0}" dt="2024-03-19T08:20:38.816" v="136"/>
          <ac:spMkLst>
            <pc:docMk/>
            <pc:sldMk cId="1209753745" sldId="283"/>
            <ac:spMk id="3" creationId="{C1E847EF-C89C-CD5E-B387-8E25B214AF9B}"/>
          </ac:spMkLst>
        </pc:spChg>
        <pc:spChg chg="add del">
          <ac:chgData name="Lorena Corazza" userId="S::10632105@polimi.it::842287ea-902f-4533-8143-102616cd3758" providerId="AD" clId="Web-{61A83444-470D-4458-6EAC-D4E354E1B5F0}" dt="2024-03-19T08:24:05.339" v="174"/>
          <ac:spMkLst>
            <pc:docMk/>
            <pc:sldMk cId="1209753745" sldId="283"/>
            <ac:spMk id="9" creationId="{AB902CB9-C7DC-4673-B7D5-F22DCF0EC54E}"/>
          </ac:spMkLst>
        </pc:spChg>
        <pc:spChg chg="add del">
          <ac:chgData name="Lorena Corazza" userId="S::10632105@polimi.it::842287ea-902f-4533-8143-102616cd3758" providerId="AD" clId="Web-{61A83444-470D-4458-6EAC-D4E354E1B5F0}" dt="2024-03-19T08:23:58.245" v="171"/>
          <ac:spMkLst>
            <pc:docMk/>
            <pc:sldMk cId="1209753745" sldId="283"/>
            <ac:spMk id="11" creationId="{A7A1B4EE-F116-13DF-6EA1-395EDE0E6E94}"/>
          </ac:spMkLst>
        </pc:spChg>
        <pc:spChg chg="add del">
          <ac:chgData name="Lorena Corazza" userId="S::10632105@polimi.it::842287ea-902f-4533-8143-102616cd3758" providerId="AD" clId="Web-{61A83444-470D-4458-6EAC-D4E354E1B5F0}" dt="2024-03-19T08:22:23.523" v="148"/>
          <ac:spMkLst>
            <pc:docMk/>
            <pc:sldMk cId="1209753745" sldId="283"/>
            <ac:spMk id="12" creationId="{78844373-2C10-4009-B7EA-3CF5134017E4}"/>
          </ac:spMkLst>
        </pc:spChg>
        <pc:spChg chg="add">
          <ac:chgData name="Lorena Corazza" userId="S::10632105@polimi.it::842287ea-902f-4533-8143-102616cd3758" providerId="AD" clId="Web-{61A83444-470D-4458-6EAC-D4E354E1B5F0}" dt="2024-03-19T08:24:05.339" v="174"/>
          <ac:spMkLst>
            <pc:docMk/>
            <pc:sldMk cId="1209753745" sldId="283"/>
            <ac:spMk id="13" creationId="{417CDA24-35F8-4540-8C52-3096D6D94949}"/>
          </ac:spMkLst>
        </pc:spChg>
        <pc:spChg chg="add">
          <ac:chgData name="Lorena Corazza" userId="S::10632105@polimi.it::842287ea-902f-4533-8143-102616cd3758" providerId="AD" clId="Web-{61A83444-470D-4458-6EAC-D4E354E1B5F0}" dt="2024-03-19T08:24:05.339" v="174"/>
          <ac:spMkLst>
            <pc:docMk/>
            <pc:sldMk cId="1209753745" sldId="283"/>
            <ac:spMk id="15" creationId="{FA75DFED-A0C1-4A83-BE1D-0271C1826EF6}"/>
          </ac:spMkLst>
        </pc:spChg>
        <pc:spChg chg="add">
          <ac:chgData name="Lorena Corazza" userId="S::10632105@polimi.it::842287ea-902f-4533-8143-102616cd3758" providerId="AD" clId="Web-{61A83444-470D-4458-6EAC-D4E354E1B5F0}" dt="2024-03-19T08:24:05.339" v="174"/>
          <ac:spMkLst>
            <pc:docMk/>
            <pc:sldMk cId="1209753745" sldId="283"/>
            <ac:spMk id="16" creationId="{8658BFE0-4E65-4174-9C75-687C94E88273}"/>
          </ac:spMkLst>
        </pc:spChg>
        <pc:grpChg chg="add del">
          <ac:chgData name="Lorena Corazza" userId="S::10632105@polimi.it::842287ea-902f-4533-8143-102616cd3758" providerId="AD" clId="Web-{61A83444-470D-4458-6EAC-D4E354E1B5F0}" dt="2024-03-19T08:22:23.523" v="148"/>
          <ac:grpSpMkLst>
            <pc:docMk/>
            <pc:sldMk cId="1209753745" sldId="283"/>
            <ac:grpSpMk id="14" creationId="{8A1086F5-290F-43BC-8A5F-AA48DA80D5B4}"/>
          </ac:grpSpMkLst>
        </pc:grpChg>
        <pc:grpChg chg="add del">
          <ac:chgData name="Lorena Corazza" userId="S::10632105@polimi.it::842287ea-902f-4533-8143-102616cd3758" providerId="AD" clId="Web-{61A83444-470D-4458-6EAC-D4E354E1B5F0}" dt="2024-03-19T08:22:23.523" v="148"/>
          <ac:grpSpMkLst>
            <pc:docMk/>
            <pc:sldMk cId="1209753745" sldId="283"/>
            <ac:grpSpMk id="18" creationId="{0220991A-5EB0-44E3-B615-BDCA59E66F76}"/>
          </ac:grpSpMkLst>
        </pc:grpChg>
        <pc:grpChg chg="add del">
          <ac:chgData name="Lorena Corazza" userId="S::10632105@polimi.it::842287ea-902f-4533-8143-102616cd3758" providerId="AD" clId="Web-{61A83444-470D-4458-6EAC-D4E354E1B5F0}" dt="2024-03-19T08:22:23.523" v="148"/>
          <ac:grpSpMkLst>
            <pc:docMk/>
            <pc:sldMk cId="1209753745" sldId="283"/>
            <ac:grpSpMk id="22" creationId="{61D1A57D-77BC-4EEC-819E-6F5EEF348743}"/>
          </ac:grpSpMkLst>
        </pc:grpChg>
        <pc:picChg chg="add mod ord">
          <ac:chgData name="Lorena Corazza" userId="S::10632105@polimi.it::842287ea-902f-4533-8143-102616cd3758" providerId="AD" clId="Web-{61A83444-470D-4458-6EAC-D4E354E1B5F0}" dt="2024-03-19T08:24:25.465" v="178" actId="14100"/>
          <ac:picMkLst>
            <pc:docMk/>
            <pc:sldMk cId="1209753745" sldId="283"/>
            <ac:picMk id="4" creationId="{232FBDB2-E632-23CC-74FD-28A3F62AE41F}"/>
          </ac:picMkLst>
        </pc:picChg>
        <pc:picChg chg="add mod ord">
          <ac:chgData name="Lorena Corazza" userId="S::10632105@polimi.it::842287ea-902f-4533-8143-102616cd3758" providerId="AD" clId="Web-{61A83444-470D-4458-6EAC-D4E354E1B5F0}" dt="2024-03-19T08:24:28.386" v="179" actId="14100"/>
          <ac:picMkLst>
            <pc:docMk/>
            <pc:sldMk cId="1209753745" sldId="283"/>
            <ac:picMk id="5" creationId="{ECCE8905-3B0D-B37E-DAA0-FFA12CC3E62F}"/>
          </ac:picMkLst>
        </pc:picChg>
        <pc:picChg chg="add mod">
          <ac:chgData name="Lorena Corazza" userId="S::10632105@polimi.it::842287ea-902f-4533-8143-102616cd3758" providerId="AD" clId="Web-{61A83444-470D-4458-6EAC-D4E354E1B5F0}" dt="2024-03-19T08:24:13.355" v="175" actId="14100"/>
          <ac:picMkLst>
            <pc:docMk/>
            <pc:sldMk cId="1209753745" sldId="283"/>
            <ac:picMk id="6" creationId="{4A1A9A93-0DC0-09B8-1135-E9A3039E5826}"/>
          </ac:picMkLst>
        </pc:picChg>
        <pc:picChg chg="add mod">
          <ac:chgData name="Lorena Corazza" userId="S::10632105@polimi.it::842287ea-902f-4533-8143-102616cd3758" providerId="AD" clId="Web-{61A83444-470D-4458-6EAC-D4E354E1B5F0}" dt="2024-03-19T08:24:19.480" v="176" actId="14100"/>
          <ac:picMkLst>
            <pc:docMk/>
            <pc:sldMk cId="1209753745" sldId="283"/>
            <ac:picMk id="7" creationId="{5994483B-2EE6-4224-6149-2979BBC87928}"/>
          </ac:picMkLst>
        </pc:picChg>
      </pc:sldChg>
      <pc:sldChg chg="addSp delSp modSp new mod setBg">
        <pc:chgData name="Lorena Corazza" userId="S::10632105@polimi.it::842287ea-902f-4533-8143-102616cd3758" providerId="AD" clId="Web-{61A83444-470D-4458-6EAC-D4E354E1B5F0}" dt="2024-03-19T11:46:34.373" v="604" actId="20577"/>
        <pc:sldMkLst>
          <pc:docMk/>
          <pc:sldMk cId="1123250446" sldId="284"/>
        </pc:sldMkLst>
        <pc:spChg chg="mod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2" creationId="{30FEE0FC-8315-FEC8-26D7-C59BD0F84BBC}"/>
          </ac:spMkLst>
        </pc:spChg>
        <pc:spChg chg="mod ord">
          <ac:chgData name="Lorena Corazza" userId="S::10632105@polimi.it::842287ea-902f-4533-8143-102616cd3758" providerId="AD" clId="Web-{61A83444-470D-4458-6EAC-D4E354E1B5F0}" dt="2024-03-19T11:46:34.373" v="604" actId="20577"/>
          <ac:spMkLst>
            <pc:docMk/>
            <pc:sldMk cId="1123250446" sldId="284"/>
            <ac:spMk id="3" creationId="{E6C92CA4-A0AE-861D-D545-44C0902274F0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1:18.129" v="546"/>
          <ac:spMkLst>
            <pc:docMk/>
            <pc:sldMk cId="1123250446" sldId="284"/>
            <ac:spMk id="9" creationId="{BCED4D40-4B67-4331-AC48-79B82B4A47D8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1:18.129" v="546"/>
          <ac:spMkLst>
            <pc:docMk/>
            <pc:sldMk cId="1123250446" sldId="284"/>
            <ac:spMk id="11" creationId="{670CEDEF-4F34-412E-84EE-329C1E936AF5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01.900" v="577"/>
          <ac:spMkLst>
            <pc:docMk/>
            <pc:sldMk cId="1123250446" sldId="284"/>
            <ac:spMk id="16" creationId="{385E1BDC-A9B0-4A87-82E3-F3187F69A802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01.900" v="577"/>
          <ac:spMkLst>
            <pc:docMk/>
            <pc:sldMk cId="1123250446" sldId="284"/>
            <ac:spMk id="18" creationId="{0990C621-3B8B-4820-8328-D47EF7CE823C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01.900" v="577"/>
          <ac:spMkLst>
            <pc:docMk/>
            <pc:sldMk cId="1123250446" sldId="284"/>
            <ac:spMk id="20" creationId="{C1A2385B-1D2A-4E17-84FA-6CB7F0AAE473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01.900" v="577"/>
          <ac:spMkLst>
            <pc:docMk/>
            <pc:sldMk cId="1123250446" sldId="284"/>
            <ac:spMk id="22" creationId="{5E791F2F-79DB-4CC0-9FA1-001E3E91E8B7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51.120" v="580"/>
          <ac:spMkLst>
            <pc:docMk/>
            <pc:sldMk cId="1123250446" sldId="284"/>
            <ac:spMk id="27" creationId="{0550F5B9-399F-4FAD-AE6C-ED65F9A43A74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51.120" v="580"/>
          <ac:spMkLst>
            <pc:docMk/>
            <pc:sldMk cId="1123250446" sldId="284"/>
            <ac:spMk id="29" creationId="{C062E60F-5CD4-4268-8359-8076634680E5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51.120" v="580"/>
          <ac:spMkLst>
            <pc:docMk/>
            <pc:sldMk cId="1123250446" sldId="284"/>
            <ac:spMk id="31" creationId="{BB341EC3-1810-4D33-BA3F-E2D0AA0ECFB6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4:51.120" v="580"/>
          <ac:spMkLst>
            <pc:docMk/>
            <pc:sldMk cId="1123250446" sldId="284"/>
            <ac:spMk id="33" creationId="{10127CDE-2B99-47A8-BB3C-7D17519105E0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38" creationId="{959C6B72-F8E6-4281-8F3E-93FC0DC98039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40" creationId="{490234EE-E0D8-4805-9227-CCEAC601691F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06.873" v="599"/>
          <ac:spMkLst>
            <pc:docMk/>
            <pc:sldMk cId="1123250446" sldId="284"/>
            <ac:spMk id="45" creationId="{959C6B72-F8E6-4281-8F3E-93FC0DC98039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06.873" v="599"/>
          <ac:spMkLst>
            <pc:docMk/>
            <pc:sldMk cId="1123250446" sldId="284"/>
            <ac:spMk id="47" creationId="{490234EE-E0D8-4805-9227-CCEAC601691F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16.795" v="601"/>
          <ac:spMkLst>
            <pc:docMk/>
            <pc:sldMk cId="1123250446" sldId="284"/>
            <ac:spMk id="49" creationId="{E1F9ED9C-121B-44C6-A308-5824769C40D5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16.795" v="601"/>
          <ac:spMkLst>
            <pc:docMk/>
            <pc:sldMk cId="1123250446" sldId="284"/>
            <ac:spMk id="50" creationId="{26FF42C2-EA15-4154-B242-E98E88CED99C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16.795" v="601"/>
          <ac:spMkLst>
            <pc:docMk/>
            <pc:sldMk cId="1123250446" sldId="284"/>
            <ac:spMk id="51" creationId="{4A5F8185-F27B-4E99-A06C-007336FE3F2D}"/>
          </ac:spMkLst>
        </pc:spChg>
        <pc:spChg chg="add del">
          <ac:chgData name="Lorena Corazza" userId="S::10632105@polimi.it::842287ea-902f-4533-8143-102616cd3758" providerId="AD" clId="Web-{61A83444-470D-4458-6EAC-D4E354E1B5F0}" dt="2024-03-19T11:46:16.795" v="601"/>
          <ac:spMkLst>
            <pc:docMk/>
            <pc:sldMk cId="1123250446" sldId="284"/>
            <ac:spMk id="52" creationId="{D79DE9F7-28C4-4856-BA57-D696E124C137}"/>
          </ac:spMkLst>
        </pc:spChg>
        <pc:spChg chg="add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54" creationId="{A016CB47-C4D4-4332-9ED0-DBB916252F76}"/>
          </ac:spMkLst>
        </pc:spChg>
        <pc:spChg chg="add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55" creationId="{95C8260E-968F-44E8-A823-ABB431311926}"/>
          </ac:spMkLst>
        </pc:spChg>
        <pc:spChg chg="add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56" creationId="{2C1BBA94-3F40-40AA-8BB9-E69E25E537C1}"/>
          </ac:spMkLst>
        </pc:spChg>
        <pc:spChg chg="add">
          <ac:chgData name="Lorena Corazza" userId="S::10632105@polimi.it::842287ea-902f-4533-8143-102616cd3758" providerId="AD" clId="Web-{61A83444-470D-4458-6EAC-D4E354E1B5F0}" dt="2024-03-19T11:46:16.810" v="602"/>
          <ac:spMkLst>
            <pc:docMk/>
            <pc:sldMk cId="1123250446" sldId="284"/>
            <ac:spMk id="57" creationId="{FE43805F-24A6-46A4-B19B-54F28347355C}"/>
          </ac:spMkLst>
        </pc:spChg>
        <pc:picChg chg="add mod ord modCrop">
          <ac:chgData name="Lorena Corazza" userId="S::10632105@polimi.it::842287ea-902f-4533-8143-102616cd3758" providerId="AD" clId="Web-{61A83444-470D-4458-6EAC-D4E354E1B5F0}" dt="2024-03-19T11:46:16.810" v="602"/>
          <ac:picMkLst>
            <pc:docMk/>
            <pc:sldMk cId="1123250446" sldId="284"/>
            <ac:picMk id="4" creationId="{69802701-4627-7899-3E5D-1916D66F5D5B}"/>
          </ac:picMkLst>
        </pc:picChg>
        <pc:picChg chg="add mod">
          <ac:chgData name="Lorena Corazza" userId="S::10632105@polimi.it::842287ea-902f-4533-8143-102616cd3758" providerId="AD" clId="Web-{61A83444-470D-4458-6EAC-D4E354E1B5F0}" dt="2024-03-19T11:46:16.810" v="602"/>
          <ac:picMkLst>
            <pc:docMk/>
            <pc:sldMk cId="1123250446" sldId="284"/>
            <ac:picMk id="5" creationId="{4A97400F-E5E8-4B8D-17CC-2B2549B5D2D5}"/>
          </ac:picMkLst>
        </pc:picChg>
        <pc:picChg chg="add mod">
          <ac:chgData name="Lorena Corazza" userId="S::10632105@polimi.it::842287ea-902f-4533-8143-102616cd3758" providerId="AD" clId="Web-{61A83444-470D-4458-6EAC-D4E354E1B5F0}" dt="2024-03-19T11:46:16.810" v="602"/>
          <ac:picMkLst>
            <pc:docMk/>
            <pc:sldMk cId="1123250446" sldId="284"/>
            <ac:picMk id="6" creationId="{DCBD50B4-FB2F-61AD-35AD-B80708C093D8}"/>
          </ac:picMkLst>
        </pc:picChg>
      </pc:sldChg>
      <pc:sldChg chg="addSp delSp modSp add del replId">
        <pc:chgData name="Lorena Corazza" userId="S::10632105@polimi.it::842287ea-902f-4533-8143-102616cd3758" providerId="AD" clId="Web-{61A83444-470D-4458-6EAC-D4E354E1B5F0}" dt="2024-03-19T11:46:42.905" v="605"/>
        <pc:sldMkLst>
          <pc:docMk/>
          <pc:sldMk cId="549025307" sldId="285"/>
        </pc:sldMkLst>
        <pc:spChg chg="add del mod">
          <ac:chgData name="Lorena Corazza" userId="S::10632105@polimi.it::842287ea-902f-4533-8143-102616cd3758" providerId="AD" clId="Web-{61A83444-470D-4458-6EAC-D4E354E1B5F0}" dt="2024-03-19T11:43:16.477" v="572"/>
          <ac:spMkLst>
            <pc:docMk/>
            <pc:sldMk cId="549025307" sldId="285"/>
            <ac:spMk id="3" creationId="{E6C92CA4-A0AE-861D-D545-44C0902274F0}"/>
          </ac:spMkLst>
        </pc:spChg>
        <pc:picChg chg="del">
          <ac:chgData name="Lorena Corazza" userId="S::10632105@polimi.it::842287ea-902f-4533-8143-102616cd3758" providerId="AD" clId="Web-{61A83444-470D-4458-6EAC-D4E354E1B5F0}" dt="2024-03-19T11:29:19.686" v="270"/>
          <ac:picMkLst>
            <pc:docMk/>
            <pc:sldMk cId="549025307" sldId="285"/>
            <ac:picMk id="4" creationId="{69802701-4627-7899-3E5D-1916D66F5D5B}"/>
          </ac:picMkLst>
        </pc:picChg>
        <pc:picChg chg="add del mod ord">
          <ac:chgData name="Lorena Corazza" userId="S::10632105@polimi.it::842287ea-902f-4533-8143-102616cd3758" providerId="AD" clId="Web-{61A83444-470D-4458-6EAC-D4E354E1B5F0}" dt="2024-03-19T11:43:16.477" v="572"/>
          <ac:picMkLst>
            <pc:docMk/>
            <pc:sldMk cId="549025307" sldId="285"/>
            <ac:picMk id="5" creationId="{2F1DB566-6B82-CBB1-9D5C-6BB88B994286}"/>
          </ac:picMkLst>
        </pc:picChg>
      </pc:sldChg>
      <pc:sldChg chg="new">
        <pc:chgData name="Lorena Corazza" userId="S::10632105@polimi.it::842287ea-902f-4533-8143-102616cd3758" providerId="AD" clId="Web-{61A83444-470D-4458-6EAC-D4E354E1B5F0}" dt="2024-03-19T14:29:55.684" v="643"/>
        <pc:sldMkLst>
          <pc:docMk/>
          <pc:sldMk cId="783278259" sldId="285"/>
        </pc:sldMkLst>
      </pc:sldChg>
      <pc:sldChg chg="new del">
        <pc:chgData name="Lorena Corazza" userId="S::10632105@polimi.it::842287ea-902f-4533-8143-102616cd3758" providerId="AD" clId="Web-{61A83444-470D-4458-6EAC-D4E354E1B5F0}" dt="2024-03-19T11:29:10.936" v="268"/>
        <pc:sldMkLst>
          <pc:docMk/>
          <pc:sldMk cId="3120328349" sldId="285"/>
        </pc:sldMkLst>
      </pc:sldChg>
    </pc:docChg>
  </pc:docChgLst>
  <pc:docChgLst>
    <pc:chgData name="Lorena Corazza" userId="S::10632105@polimi.it::842287ea-902f-4533-8143-102616cd3758" providerId="AD" clId="Web-{642C0C11-487B-7C95-E204-4E9F951FB871}"/>
    <pc:docChg chg="addSld delSld modSld">
      <pc:chgData name="Lorena Corazza" userId="S::10632105@polimi.it::842287ea-902f-4533-8143-102616cd3758" providerId="AD" clId="Web-{642C0C11-487B-7C95-E204-4E9F951FB871}" dt="2024-03-05T15:12:49.681" v="884"/>
      <pc:docMkLst>
        <pc:docMk/>
      </pc:docMkLst>
      <pc:sldChg chg="modSp">
        <pc:chgData name="Lorena Corazza" userId="S::10632105@polimi.it::842287ea-902f-4533-8143-102616cd3758" providerId="AD" clId="Web-{642C0C11-487B-7C95-E204-4E9F951FB871}" dt="2024-03-05T14:36:58.018" v="144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642C0C11-487B-7C95-E204-4E9F951FB871}" dt="2024-03-05T14:36:58.018" v="144" actId="20577"/>
          <ac:spMkLst>
            <pc:docMk/>
            <pc:sldMk cId="3174054790" sldId="257"/>
            <ac:spMk id="5" creationId="{F0A41741-DD4F-18EC-3F02-BA25BA789119}"/>
          </ac:spMkLst>
        </pc:spChg>
      </pc:sldChg>
      <pc:sldChg chg="del">
        <pc:chgData name="Lorena Corazza" userId="S::10632105@polimi.it::842287ea-902f-4533-8143-102616cd3758" providerId="AD" clId="Web-{642C0C11-487B-7C95-E204-4E9F951FB871}" dt="2024-03-05T14:46:49.080" v="223"/>
        <pc:sldMkLst>
          <pc:docMk/>
          <pc:sldMk cId="103726176" sldId="258"/>
        </pc:sldMkLst>
      </pc:sldChg>
      <pc:sldChg chg="modSp">
        <pc:chgData name="Lorena Corazza" userId="S::10632105@polimi.it::842287ea-902f-4533-8143-102616cd3758" providerId="AD" clId="Web-{642C0C11-487B-7C95-E204-4E9F951FB871}" dt="2024-03-05T14:50:14.600" v="381" actId="20577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642C0C11-487B-7C95-E204-4E9F951FB871}" dt="2024-03-05T14:50:14.600" v="381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modSp">
        <pc:chgData name="Lorena Corazza" userId="S::10632105@polimi.it::842287ea-902f-4533-8143-102616cd3758" providerId="AD" clId="Web-{642C0C11-487B-7C95-E204-4E9F951FB871}" dt="2024-03-05T15:00:06.225" v="705" actId="1076"/>
        <pc:sldMkLst>
          <pc:docMk/>
          <pc:sldMk cId="1121630763" sldId="260"/>
        </pc:sldMkLst>
        <pc:picChg chg="mod">
          <ac:chgData name="Lorena Corazza" userId="S::10632105@polimi.it::842287ea-902f-4533-8143-102616cd3758" providerId="AD" clId="Web-{642C0C11-487B-7C95-E204-4E9F951FB871}" dt="2024-03-05T15:00:06.225" v="705" actId="1076"/>
          <ac:picMkLst>
            <pc:docMk/>
            <pc:sldMk cId="1121630763" sldId="260"/>
            <ac:picMk id="3" creationId="{D6893239-6447-A878-5A89-BA8197EFD34F}"/>
          </ac:picMkLst>
        </pc:picChg>
      </pc:sldChg>
      <pc:sldChg chg="addSp delSp modSp">
        <pc:chgData name="Lorena Corazza" userId="S::10632105@polimi.it::842287ea-902f-4533-8143-102616cd3758" providerId="AD" clId="Web-{642C0C11-487B-7C95-E204-4E9F951FB871}" dt="2024-03-05T14:50:32.992" v="390"/>
        <pc:sldMkLst>
          <pc:docMk/>
          <pc:sldMk cId="3798901442" sldId="261"/>
        </pc:sldMkLst>
        <pc:spChg chg="mod">
          <ac:chgData name="Lorena Corazza" userId="S::10632105@polimi.it::842287ea-902f-4533-8143-102616cd3758" providerId="AD" clId="Web-{642C0C11-487B-7C95-E204-4E9F951FB871}" dt="2024-03-05T14:50:26.085" v="386" actId="20577"/>
          <ac:spMkLst>
            <pc:docMk/>
            <pc:sldMk cId="3798901442" sldId="261"/>
            <ac:spMk id="3" creationId="{D29E5747-B482-F844-2DA1-C6DCFC281521}"/>
          </ac:spMkLst>
        </pc:spChg>
        <pc:spChg chg="add del mod">
          <ac:chgData name="Lorena Corazza" userId="S::10632105@polimi.it::842287ea-902f-4533-8143-102616cd3758" providerId="AD" clId="Web-{642C0C11-487B-7C95-E204-4E9F951FB871}" dt="2024-03-05T14:50:32.992" v="390"/>
          <ac:spMkLst>
            <pc:docMk/>
            <pc:sldMk cId="3798901442" sldId="261"/>
            <ac:spMk id="4" creationId="{505AEC81-E7F1-E610-F648-5F5EE5FF7382}"/>
          </ac:spMkLst>
        </pc:spChg>
      </pc:sldChg>
      <pc:sldChg chg="modSp">
        <pc:chgData name="Lorena Corazza" userId="S::10632105@polimi.it::842287ea-902f-4533-8143-102616cd3758" providerId="AD" clId="Web-{642C0C11-487B-7C95-E204-4E9F951FB871}" dt="2024-03-05T14:52:01.572" v="463" actId="1076"/>
        <pc:sldMkLst>
          <pc:docMk/>
          <pc:sldMk cId="160656562" sldId="264"/>
        </pc:sldMkLst>
        <pc:spChg chg="mod">
          <ac:chgData name="Lorena Corazza" userId="S::10632105@polimi.it::842287ea-902f-4533-8143-102616cd3758" providerId="AD" clId="Web-{642C0C11-487B-7C95-E204-4E9F951FB871}" dt="2024-03-05T14:52:01.572" v="463" actId="1076"/>
          <ac:spMkLst>
            <pc:docMk/>
            <pc:sldMk cId="160656562" sldId="264"/>
            <ac:spMk id="3" creationId="{A26060F3-497E-9BD2-928A-F1556EE032A6}"/>
          </ac:spMkLst>
        </pc:spChg>
      </pc:sldChg>
      <pc:sldChg chg="addSp delSp modSp del">
        <pc:chgData name="Lorena Corazza" userId="S::10632105@polimi.it::842287ea-902f-4533-8143-102616cd3758" providerId="AD" clId="Web-{642C0C11-487B-7C95-E204-4E9F951FB871}" dt="2024-03-05T14:21:55.964" v="66"/>
        <pc:sldMkLst>
          <pc:docMk/>
          <pc:sldMk cId="2882964384" sldId="270"/>
        </pc:sldMkLst>
        <pc:spChg chg="mod or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2" creationId="{18992259-4FF0-6309-9FAB-028D9EA42C52}"/>
          </ac:spMkLst>
        </pc:spChg>
        <pc:spChg chg="add del mod">
          <ac:chgData name="Lorena Corazza" userId="S::10632105@polimi.it::842287ea-902f-4533-8143-102616cd3758" providerId="AD" clId="Web-{642C0C11-487B-7C95-E204-4E9F951FB871}" dt="2024-03-05T14:19:02.382" v="35"/>
          <ac:spMkLst>
            <pc:docMk/>
            <pc:sldMk cId="2882964384" sldId="270"/>
            <ac:spMk id="5" creationId="{B15BEC0B-3B3F-1770-A84F-ABBEB8125878}"/>
          </ac:spMkLst>
        </pc:spChg>
        <pc:spChg chg="add mod or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7" creationId="{685FFE41-2C85-1196-B334-4795891FDD43}"/>
          </ac:spMkLst>
        </pc:spChg>
        <pc:spChg chg="del">
          <ac:chgData name="Lorena Corazza" userId="S::10632105@polimi.it::842287ea-902f-4533-8143-102616cd3758" providerId="AD" clId="Web-{642C0C11-487B-7C95-E204-4E9F951FB871}" dt="2024-03-05T14:16:05.955" v="22"/>
          <ac:spMkLst>
            <pc:docMk/>
            <pc:sldMk cId="2882964384" sldId="270"/>
            <ac:spMk id="9" creationId="{D12DDE76-C203-4047-9998-63900085B5E8}"/>
          </ac:spMkLst>
        </pc:spChg>
        <pc:spChg chg="add del">
          <ac:chgData name="Lorena Corazza" userId="S::10632105@polimi.it::842287ea-902f-4533-8143-102616cd3758" providerId="AD" clId="Web-{642C0C11-487B-7C95-E204-4E9F951FB871}" dt="2024-03-05T14:19:52.664" v="56"/>
          <ac:spMkLst>
            <pc:docMk/>
            <pc:sldMk cId="2882964384" sldId="270"/>
            <ac:spMk id="14" creationId="{7E6D2D34-4BB4-460B-8844-027610FB21F5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25" creationId="{F8446B12-7391-4711-8B31-112A0B896C76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1:31.854" v="64"/>
          <ac:spMkLst>
            <pc:docMk/>
            <pc:sldMk cId="2882964384" sldId="270"/>
            <ac:spMk id="34" creationId="{27BDFED6-6E33-4606-AFE2-886ADB1C018E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1:31.854" v="64"/>
          <ac:spMkLst>
            <pc:docMk/>
            <pc:sldMk cId="2882964384" sldId="270"/>
            <ac:spMk id="36" creationId="{890DEF05-784E-4B61-89E4-04C4ECF4E5A0}"/>
          </ac:spMkLst>
        </pc:spChg>
        <pc:spChg chg="ad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40" creationId="{A51A0227-072A-4F5F-928C-E2C3E5CCD10C}"/>
          </ac:spMkLst>
        </pc:spChg>
        <pc:spChg chg="add">
          <ac:chgData name="Lorena Corazza" userId="S::10632105@polimi.it::842287ea-902f-4533-8143-102616cd3758" providerId="AD" clId="Web-{642C0C11-487B-7C95-E204-4E9F951FB871}" dt="2024-03-05T14:21:31.870" v="65"/>
          <ac:spMkLst>
            <pc:docMk/>
            <pc:sldMk cId="2882964384" sldId="270"/>
            <ac:spMk id="41" creationId="{35D99776-4B38-47DF-A302-11AD9AF87ACA}"/>
          </ac:spMkLst>
        </pc:spChg>
        <pc:grpChg chg="add del">
          <ac:chgData name="Lorena Corazza" userId="S::10632105@polimi.it::842287ea-902f-4533-8143-102616cd3758" providerId="AD" clId="Web-{642C0C11-487B-7C95-E204-4E9F951FB871}" dt="2024-03-05T14:19:52.664" v="56"/>
          <ac:grpSpMkLst>
            <pc:docMk/>
            <pc:sldMk cId="2882964384" sldId="270"/>
            <ac:grpSpMk id="16" creationId="{C5314570-9B06-4D37-8CBD-EDD67C2FA205}"/>
          </ac:grpSpMkLst>
        </pc:grpChg>
        <pc:grpChg chg="add del">
          <ac:chgData name="Lorena Corazza" userId="S::10632105@polimi.it::842287ea-902f-4533-8143-102616cd3758" providerId="AD" clId="Web-{642C0C11-487B-7C95-E204-4E9F951FB871}" dt="2024-03-05T14:21:31.870" v="65"/>
          <ac:grpSpMkLst>
            <pc:docMk/>
            <pc:sldMk cId="2882964384" sldId="270"/>
            <ac:grpSpMk id="27" creationId="{AC0B7807-0C83-4963-821A-69B172722E49}"/>
          </ac:grpSpMkLst>
        </pc:grpChg>
        <pc:picChg chg="add mod">
          <ac:chgData name="Lorena Corazza" userId="S::10632105@polimi.it::842287ea-902f-4533-8143-102616cd3758" providerId="AD" clId="Web-{642C0C11-487B-7C95-E204-4E9F951FB871}" dt="2024-03-05T14:21:31.870" v="65"/>
          <ac:picMkLst>
            <pc:docMk/>
            <pc:sldMk cId="2882964384" sldId="270"/>
            <ac:picMk id="3" creationId="{C3404CCB-E775-F1D0-3ED9-9AD568BB6DC9}"/>
          </ac:picMkLst>
        </pc:picChg>
        <pc:picChg chg="mod ord">
          <ac:chgData name="Lorena Corazza" userId="S::10632105@polimi.it::842287ea-902f-4533-8143-102616cd3758" providerId="AD" clId="Web-{642C0C11-487B-7C95-E204-4E9F951FB871}" dt="2024-03-05T14:21:31.870" v="65"/>
          <ac:picMkLst>
            <pc:docMk/>
            <pc:sldMk cId="2882964384" sldId="270"/>
            <ac:picMk id="4" creationId="{C4986BCC-D7EF-B26D-199E-C224AAD4E093}"/>
          </ac:picMkLst>
        </pc:picChg>
        <pc:cxnChg chg="add del">
          <ac:chgData name="Lorena Corazza" userId="S::10632105@polimi.it::842287ea-902f-4533-8143-102616cd3758" providerId="AD" clId="Web-{642C0C11-487B-7C95-E204-4E9F951FB871}" dt="2024-03-05T14:21:31.854" v="64"/>
          <ac:cxnSpMkLst>
            <pc:docMk/>
            <pc:sldMk cId="2882964384" sldId="270"/>
            <ac:cxnSpMk id="38" creationId="{C41BAEC7-F7B0-4224-8B18-8F74B7D87F0B}"/>
          </ac:cxnSpMkLst>
        </pc:cxnChg>
      </pc:sldChg>
      <pc:sldChg chg="addSp delSp modSp">
        <pc:chgData name="Lorena Corazza" userId="S::10632105@polimi.it::842287ea-902f-4533-8143-102616cd3758" providerId="AD" clId="Web-{642C0C11-487B-7C95-E204-4E9F951FB871}" dt="2024-03-05T15:12:49.681" v="884"/>
        <pc:sldMkLst>
          <pc:docMk/>
          <pc:sldMk cId="382704" sldId="271"/>
        </pc:sldMkLst>
        <pc:spChg chg="add del">
          <ac:chgData name="Lorena Corazza" userId="S::10632105@polimi.it::842287ea-902f-4533-8143-102616cd3758" providerId="AD" clId="Web-{642C0C11-487B-7C95-E204-4E9F951FB871}" dt="2024-03-05T14:22:04.464" v="68"/>
          <ac:spMkLst>
            <pc:docMk/>
            <pc:sldMk cId="382704" sldId="271"/>
            <ac:spMk id="2" creationId="{18992259-4FF0-6309-9FAB-028D9EA42C52}"/>
          </ac:spMkLst>
        </pc:spChg>
        <pc:graphicFrameChg chg="mod modGraphic">
          <ac:chgData name="Lorena Corazza" userId="S::10632105@polimi.it::842287ea-902f-4533-8143-102616cd3758" providerId="AD" clId="Web-{642C0C11-487B-7C95-E204-4E9F951FB871}" dt="2024-03-05T15:12:49.681" v="884"/>
          <ac:graphicFrameMkLst>
            <pc:docMk/>
            <pc:sldMk cId="382704" sldId="271"/>
            <ac:graphicFrameMk id="5" creationId="{11EFB2C3-81FD-FD6E-DD42-F0F7285A8269}"/>
          </ac:graphicFrameMkLst>
        </pc:graphicFrameChg>
      </pc:sldChg>
      <pc:sldChg chg="addSp delSp modSp new mod setBg">
        <pc:chgData name="Lorena Corazza" userId="S::10632105@polimi.it::842287ea-902f-4533-8143-102616cd3758" providerId="AD" clId="Web-{642C0C11-487B-7C95-E204-4E9F951FB871}" dt="2024-03-05T14:27:37.520" v="140"/>
        <pc:sldMkLst>
          <pc:docMk/>
          <pc:sldMk cId="3223554944" sldId="272"/>
        </pc:sldMkLst>
        <pc:spChg chg="add del mod">
          <ac:chgData name="Lorena Corazza" userId="S::10632105@polimi.it::842287ea-902f-4533-8143-102616cd3758" providerId="AD" clId="Web-{642C0C11-487B-7C95-E204-4E9F951FB871}" dt="2024-03-05T14:25:20.094" v="112" actId="1076"/>
          <ac:spMkLst>
            <pc:docMk/>
            <pc:sldMk cId="3223554944" sldId="272"/>
            <ac:spMk id="2" creationId="{0BE0F3F8-5234-2F05-DB17-04FD305517D4}"/>
          </ac:spMkLst>
        </pc:spChg>
        <pc:spChg chg="add del">
          <ac:chgData name="Lorena Corazza" userId="S::10632105@polimi.it::842287ea-902f-4533-8143-102616cd3758" providerId="AD" clId="Web-{642C0C11-487B-7C95-E204-4E9F951FB871}" dt="2024-03-05T14:22:51.934" v="78"/>
          <ac:spMkLst>
            <pc:docMk/>
            <pc:sldMk cId="3223554944" sldId="272"/>
            <ac:spMk id="3" creationId="{9CBACA3C-8966-6A3E-182C-D276A6CBE044}"/>
          </ac:spMkLst>
        </pc:spChg>
        <pc:spChg chg="add mod">
          <ac:chgData name="Lorena Corazza" userId="S::10632105@polimi.it::842287ea-902f-4533-8143-102616cd3758" providerId="AD" clId="Web-{642C0C11-487B-7C95-E204-4E9F951FB871}" dt="2024-03-05T14:25:37.392" v="123" actId="20577"/>
          <ac:spMkLst>
            <pc:docMk/>
            <pc:sldMk cId="3223554944" sldId="272"/>
            <ac:spMk id="6" creationId="{27E0E382-BF50-8B43-6F9E-840808D3823D}"/>
          </ac:spMkLst>
        </pc:spChg>
        <pc:grpChg chg="add">
          <ac:chgData name="Lorena Corazza" userId="S::10632105@polimi.it::842287ea-902f-4533-8143-102616cd3758" providerId="AD" clId="Web-{642C0C11-487B-7C95-E204-4E9F951FB871}" dt="2024-03-05T14:24:56.172" v="108"/>
          <ac:grpSpMkLst>
            <pc:docMk/>
            <pc:sldMk cId="3223554944" sldId="272"/>
            <ac:grpSpMk id="13" creationId="{A2A4F5A4-1409-1D21-0242-3FD06D0E874E}"/>
          </ac:grpSpMkLst>
        </pc:grpChg>
        <pc:picChg chg="add del mod">
          <ac:chgData name="Lorena Corazza" userId="S::10632105@polimi.it::842287ea-902f-4533-8143-102616cd3758" providerId="AD" clId="Web-{642C0C11-487B-7C95-E204-4E9F951FB871}" dt="2024-03-05T14:22:38.106" v="75"/>
          <ac:picMkLst>
            <pc:docMk/>
            <pc:sldMk cId="3223554944" sldId="272"/>
            <ac:picMk id="4" creationId="{DE52AF23-BCBE-D7D8-B0F7-0687F0314543}"/>
          </ac:picMkLst>
        </pc:picChg>
        <pc:picChg chg="add mod">
          <ac:chgData name="Lorena Corazza" userId="S::10632105@polimi.it::842287ea-902f-4533-8143-102616cd3758" providerId="AD" clId="Web-{642C0C11-487B-7C95-E204-4E9F951FB871}" dt="2024-03-05T14:24:56.172" v="108"/>
          <ac:picMkLst>
            <pc:docMk/>
            <pc:sldMk cId="3223554944" sldId="272"/>
            <ac:picMk id="7" creationId="{CC3CFA2F-0E9B-EBE0-BA48-2E131B3513AE}"/>
          </ac:picMkLst>
        </pc:picChg>
        <pc:picChg chg="add mod">
          <ac:chgData name="Lorena Corazza" userId="S::10632105@polimi.it::842287ea-902f-4533-8143-102616cd3758" providerId="AD" clId="Web-{642C0C11-487B-7C95-E204-4E9F951FB871}" dt="2024-03-05T14:24:56.172" v="108"/>
          <ac:picMkLst>
            <pc:docMk/>
            <pc:sldMk cId="3223554944" sldId="272"/>
            <ac:picMk id="8" creationId="{4FAD52FF-9366-CA20-CC32-E1026356EF8B}"/>
          </ac:picMkLst>
        </pc:picChg>
        <pc:cxnChg chg="add mod">
          <ac:chgData name="Lorena Corazza" userId="S::10632105@polimi.it::842287ea-902f-4533-8143-102616cd3758" providerId="AD" clId="Web-{642C0C11-487B-7C95-E204-4E9F951FB871}" dt="2024-03-05T14:26:33.627" v="129"/>
          <ac:cxnSpMkLst>
            <pc:docMk/>
            <pc:sldMk cId="3223554944" sldId="272"/>
            <ac:cxnSpMk id="9" creationId="{F3B4DA6F-E038-F079-9E4B-F25E3FFDEAF8}"/>
          </ac:cxnSpMkLst>
        </pc:cxnChg>
        <pc:cxnChg chg="add del mod">
          <ac:chgData name="Lorena Corazza" userId="S::10632105@polimi.it::842287ea-902f-4533-8143-102616cd3758" providerId="AD" clId="Web-{642C0C11-487B-7C95-E204-4E9F951FB871}" dt="2024-03-05T14:27:37.520" v="140"/>
          <ac:cxnSpMkLst>
            <pc:docMk/>
            <pc:sldMk cId="3223554944" sldId="272"/>
            <ac:cxnSpMk id="10" creationId="{658BC721-AE74-3AB7-81D3-740A15ABD477}"/>
          </ac:cxnSpMkLst>
        </pc:cxnChg>
      </pc:sldChg>
      <pc:sldChg chg="addSp delSp modSp new">
        <pc:chgData name="Lorena Corazza" userId="S::10632105@polimi.it::842287ea-902f-4533-8143-102616cd3758" providerId="AD" clId="Web-{642C0C11-487B-7C95-E204-4E9F951FB871}" dt="2024-03-05T15:05:52.765" v="871" actId="20577"/>
        <pc:sldMkLst>
          <pc:docMk/>
          <pc:sldMk cId="785266527" sldId="273"/>
        </pc:sldMkLst>
        <pc:spChg chg="del">
          <ac:chgData name="Lorena Corazza" userId="S::10632105@polimi.it::842287ea-902f-4533-8143-102616cd3758" providerId="AD" clId="Web-{642C0C11-487B-7C95-E204-4E9F951FB871}" dt="2024-03-05T14:50:40.804" v="393"/>
          <ac:spMkLst>
            <pc:docMk/>
            <pc:sldMk cId="785266527" sldId="273"/>
            <ac:spMk id="2" creationId="{C52AD718-9CBA-7A13-1EA8-18BD571D5603}"/>
          </ac:spMkLst>
        </pc:spChg>
        <pc:spChg chg="del">
          <ac:chgData name="Lorena Corazza" userId="S::10632105@polimi.it::842287ea-902f-4533-8143-102616cd3758" providerId="AD" clId="Web-{642C0C11-487B-7C95-E204-4E9F951FB871}" dt="2024-03-05T14:50:40.804" v="392"/>
          <ac:spMkLst>
            <pc:docMk/>
            <pc:sldMk cId="785266527" sldId="273"/>
            <ac:spMk id="3" creationId="{C38164EF-3F59-85BD-8251-D6C622998675}"/>
          </ac:spMkLst>
        </pc:spChg>
        <pc:spChg chg="add mod">
          <ac:chgData name="Lorena Corazza" userId="S::10632105@polimi.it::842287ea-902f-4533-8143-102616cd3758" providerId="AD" clId="Web-{642C0C11-487B-7C95-E204-4E9F951FB871}" dt="2024-03-05T15:05:52.765" v="871" actId="20577"/>
          <ac:spMkLst>
            <pc:docMk/>
            <pc:sldMk cId="785266527" sldId="273"/>
            <ac:spMk id="4" creationId="{1655C8C9-C2AB-F6F9-58B5-344D6C0592AE}"/>
          </ac:spMkLst>
        </pc:spChg>
      </pc:sldChg>
    </pc:docChg>
  </pc:docChgLst>
  <pc:docChgLst>
    <pc:chgData name="Lorena Corazza" userId="S::10632105@polimi.it::842287ea-902f-4533-8143-102616cd3758" providerId="AD" clId="Web-{CE2DD062-6EE3-88CB-DE75-89DF7AEBC95B}"/>
    <pc:docChg chg="addSld modSld">
      <pc:chgData name="Lorena Corazza" userId="S::10632105@polimi.it::842287ea-902f-4533-8143-102616cd3758" providerId="AD" clId="Web-{CE2DD062-6EE3-88CB-DE75-89DF7AEBC95B}" dt="2024-03-05T15:34:19.001" v="2" actId="1076"/>
      <pc:docMkLst>
        <pc:docMk/>
      </pc:docMkLst>
      <pc:sldChg chg="addSp delSp modSp new">
        <pc:chgData name="Lorena Corazza" userId="S::10632105@polimi.it::842287ea-902f-4533-8143-102616cd3758" providerId="AD" clId="Web-{CE2DD062-6EE3-88CB-DE75-89DF7AEBC95B}" dt="2024-03-05T15:34:19.001" v="2" actId="1076"/>
        <pc:sldMkLst>
          <pc:docMk/>
          <pc:sldMk cId="1126234506" sldId="274"/>
        </pc:sldMkLst>
        <pc:spChg chg="del">
          <ac:chgData name="Lorena Corazza" userId="S::10632105@polimi.it::842287ea-902f-4533-8143-102616cd3758" providerId="AD" clId="Web-{CE2DD062-6EE3-88CB-DE75-89DF7AEBC95B}" dt="2024-03-05T15:34:15.923" v="1"/>
          <ac:spMkLst>
            <pc:docMk/>
            <pc:sldMk cId="1126234506" sldId="274"/>
            <ac:spMk id="3" creationId="{D5B5F5F4-8E29-8A30-FDA1-4FDF4D7C80D7}"/>
          </ac:spMkLst>
        </pc:spChg>
        <pc:picChg chg="add mod ord">
          <ac:chgData name="Lorena Corazza" userId="S::10632105@polimi.it::842287ea-902f-4533-8143-102616cd3758" providerId="AD" clId="Web-{CE2DD062-6EE3-88CB-DE75-89DF7AEBC95B}" dt="2024-03-05T15:34:19.001" v="2" actId="1076"/>
          <ac:picMkLst>
            <pc:docMk/>
            <pc:sldMk cId="1126234506" sldId="274"/>
            <ac:picMk id="4" creationId="{220AE9CD-F8A3-63C9-159D-77D1AE422849}"/>
          </ac:picMkLst>
        </pc:picChg>
      </pc:sldChg>
    </pc:docChg>
  </pc:docChgLst>
  <pc:docChgLst>
    <pc:chgData name="Lorena Corazza" userId="S::10632105@polimi.it::842287ea-902f-4533-8143-102616cd3758" providerId="AD" clId="Web-{7904B728-D3A4-7FEF-2002-6F28BE8F9435}"/>
    <pc:docChg chg="modSld">
      <pc:chgData name="Lorena Corazza" userId="S::10632105@polimi.it::842287ea-902f-4533-8143-102616cd3758" providerId="AD" clId="Web-{7904B728-D3A4-7FEF-2002-6F28BE8F9435}" dt="2024-03-05T16:27:22.408" v="627" actId="14100"/>
      <pc:docMkLst>
        <pc:docMk/>
      </pc:docMkLst>
      <pc:sldChg chg="modSp">
        <pc:chgData name="Lorena Corazza" userId="S::10632105@polimi.it::842287ea-902f-4533-8143-102616cd3758" providerId="AD" clId="Web-{7904B728-D3A4-7FEF-2002-6F28BE8F9435}" dt="2024-03-05T16:27:22.408" v="627" actId="14100"/>
        <pc:sldMkLst>
          <pc:docMk/>
          <pc:sldMk cId="785266527" sldId="273"/>
        </pc:sldMkLst>
        <pc:spChg chg="mod">
          <ac:chgData name="Lorena Corazza" userId="S::10632105@polimi.it::842287ea-902f-4533-8143-102616cd3758" providerId="AD" clId="Web-{7904B728-D3A4-7FEF-2002-6F28BE8F9435}" dt="2024-03-05T16:27:22.408" v="627" actId="14100"/>
          <ac:spMkLst>
            <pc:docMk/>
            <pc:sldMk cId="785266527" sldId="273"/>
            <ac:spMk id="4" creationId="{1655C8C9-C2AB-F6F9-58B5-344D6C0592AE}"/>
          </ac:spMkLst>
        </pc:spChg>
      </pc:sldChg>
      <pc:sldChg chg="addSp modSp mod setBg">
        <pc:chgData name="Lorena Corazza" userId="S::10632105@polimi.it::842287ea-902f-4533-8143-102616cd3758" providerId="AD" clId="Web-{7904B728-D3A4-7FEF-2002-6F28BE8F9435}" dt="2024-03-05T15:41:11.102" v="196" actId="14100"/>
        <pc:sldMkLst>
          <pc:docMk/>
          <pc:sldMk cId="1126234506" sldId="274"/>
        </pc:sldMkLst>
        <pc:spChg chg="mo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2" creationId="{D0114685-2844-27B3-F1EE-9FFAE60A5198}"/>
          </ac:spMkLst>
        </pc:spChg>
        <pc:spChg chg="ad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9" creationId="{78BA5F19-D5E1-4ECC-BEC2-DF7AEDFD7C50}"/>
          </ac:spMkLst>
        </pc:spChg>
        <pc:spChg chg="ad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11" creationId="{50CC88A9-A661-4C48-866E-8734E51140B1}"/>
          </ac:spMkLst>
        </pc:spChg>
        <pc:spChg chg="add">
          <ac:chgData name="Lorena Corazza" userId="S::10632105@polimi.it::842287ea-902f-4533-8143-102616cd3758" providerId="AD" clId="Web-{7904B728-D3A4-7FEF-2002-6F28BE8F9435}" dt="2024-03-05T15:41:01.914" v="193"/>
          <ac:spMkLst>
            <pc:docMk/>
            <pc:sldMk cId="1126234506" sldId="274"/>
            <ac:spMk id="13" creationId="{CFDF195F-784B-4D00-8C92-6FC1B0499EA1}"/>
          </ac:spMkLst>
        </pc:spChg>
        <pc:picChg chg="add mod">
          <ac:chgData name="Lorena Corazza" userId="S::10632105@polimi.it::842287ea-902f-4533-8143-102616cd3758" providerId="AD" clId="Web-{7904B728-D3A4-7FEF-2002-6F28BE8F9435}" dt="2024-03-05T15:41:06.898" v="194" actId="14100"/>
          <ac:picMkLst>
            <pc:docMk/>
            <pc:sldMk cId="1126234506" sldId="274"/>
            <ac:picMk id="3" creationId="{4A788D6A-242B-6420-ED09-AD3E3CBA0642}"/>
          </ac:picMkLst>
        </pc:picChg>
        <pc:picChg chg="mod">
          <ac:chgData name="Lorena Corazza" userId="S::10632105@polimi.it::842287ea-902f-4533-8143-102616cd3758" providerId="AD" clId="Web-{7904B728-D3A4-7FEF-2002-6F28BE8F9435}" dt="2024-03-05T15:41:11.102" v="196" actId="14100"/>
          <ac:picMkLst>
            <pc:docMk/>
            <pc:sldMk cId="1126234506" sldId="274"/>
            <ac:picMk id="4" creationId="{220AE9CD-F8A3-63C9-159D-77D1AE422849}"/>
          </ac:picMkLst>
        </pc:picChg>
      </pc:sldChg>
    </pc:docChg>
  </pc:docChgLst>
  <pc:docChgLst>
    <pc:chgData name="Michele Bersani" userId="752d3d58-7098-4bd8-be7c-17c6c456e1f8" providerId="ADAL" clId="{9461F56D-B150-654D-8727-36BEBB988C14}"/>
    <pc:docChg chg="undo custSel addSld delSld modSld sldOrd">
      <pc:chgData name="Michele Bersani" userId="752d3d58-7098-4bd8-be7c-17c6c456e1f8" providerId="ADAL" clId="{9461F56D-B150-654D-8727-36BEBB988C14}" dt="2024-03-07T09:41:58.267" v="1507" actId="20577"/>
      <pc:docMkLst>
        <pc:docMk/>
      </pc:docMkLst>
      <pc:sldChg chg="modSp mod">
        <pc:chgData name="Michele Bersani" userId="752d3d58-7098-4bd8-be7c-17c6c456e1f8" providerId="ADAL" clId="{9461F56D-B150-654D-8727-36BEBB988C14}" dt="2024-03-07T07:52:28.174" v="1084" actId="20577"/>
        <pc:sldMkLst>
          <pc:docMk/>
          <pc:sldMk cId="3798901442" sldId="261"/>
        </pc:sldMkLst>
        <pc:spChg chg="mod">
          <ac:chgData name="Michele Bersani" userId="752d3d58-7098-4bd8-be7c-17c6c456e1f8" providerId="ADAL" clId="{9461F56D-B150-654D-8727-36BEBB988C14}" dt="2024-03-07T07:52:28.174" v="1084" actId="20577"/>
          <ac:spMkLst>
            <pc:docMk/>
            <pc:sldMk cId="3798901442" sldId="261"/>
            <ac:spMk id="3" creationId="{D29E5747-B482-F844-2DA1-C6DCFC281521}"/>
          </ac:spMkLst>
        </pc:spChg>
      </pc:sldChg>
      <pc:sldChg chg="addSp delSp modSp del mod">
        <pc:chgData name="Michele Bersani" userId="752d3d58-7098-4bd8-be7c-17c6c456e1f8" providerId="ADAL" clId="{9461F56D-B150-654D-8727-36BEBB988C14}" dt="2024-03-07T07:14:52.696" v="1082" actId="2696"/>
        <pc:sldMkLst>
          <pc:docMk/>
          <pc:sldMk cId="3688710991" sldId="262"/>
        </pc:sldMkLst>
        <pc:spChg chg="del">
          <ac:chgData name="Michele Bersani" userId="752d3d58-7098-4bd8-be7c-17c6c456e1f8" providerId="ADAL" clId="{9461F56D-B150-654D-8727-36BEBB988C14}" dt="2024-03-07T07:14:43.637" v="1079" actId="478"/>
          <ac:spMkLst>
            <pc:docMk/>
            <pc:sldMk cId="3688710991" sldId="262"/>
            <ac:spMk id="2" creationId="{9998E4B6-EA10-37B1-B78F-7AA3F752DB32}"/>
          </ac:spMkLst>
        </pc:spChg>
        <pc:spChg chg="del">
          <ac:chgData name="Michele Bersani" userId="752d3d58-7098-4bd8-be7c-17c6c456e1f8" providerId="ADAL" clId="{9461F56D-B150-654D-8727-36BEBB988C14}" dt="2024-03-07T07:14:47.841" v="1081" actId="478"/>
          <ac:spMkLst>
            <pc:docMk/>
            <pc:sldMk cId="3688710991" sldId="262"/>
            <ac:spMk id="3" creationId="{25036AB7-2015-7AB1-0950-75B8745E720C}"/>
          </ac:spMkLst>
        </pc:spChg>
        <pc:spChg chg="add del mod">
          <ac:chgData name="Michele Bersani" userId="752d3d58-7098-4bd8-be7c-17c6c456e1f8" providerId="ADAL" clId="{9461F56D-B150-654D-8727-36BEBB988C14}" dt="2024-03-07T07:14:46.277" v="1080" actId="478"/>
          <ac:spMkLst>
            <pc:docMk/>
            <pc:sldMk cId="3688710991" sldId="262"/>
            <ac:spMk id="5" creationId="{3DA95381-8DA9-0865-BF67-B3D84980C259}"/>
          </ac:spMkLst>
        </pc:spChg>
      </pc:sldChg>
      <pc:sldChg chg="addSp delSp modSp mod">
        <pc:chgData name="Michele Bersani" userId="752d3d58-7098-4bd8-be7c-17c6c456e1f8" providerId="ADAL" clId="{9461F56D-B150-654D-8727-36BEBB988C14}" dt="2024-03-07T07:12:41.001" v="1078" actId="1076"/>
        <pc:sldMkLst>
          <pc:docMk/>
          <pc:sldMk cId="1517024307" sldId="263"/>
        </pc:sldMkLst>
        <pc:spChg chg="add del mod">
          <ac:chgData name="Michele Bersani" userId="752d3d58-7098-4bd8-be7c-17c6c456e1f8" providerId="ADAL" clId="{9461F56D-B150-654D-8727-36BEBB988C14}" dt="2024-03-07T07:12:35.809" v="1077" actId="478"/>
          <ac:spMkLst>
            <pc:docMk/>
            <pc:sldMk cId="1517024307" sldId="263"/>
            <ac:spMk id="7" creationId="{8EDB5D5E-95AB-683D-260E-61C4C60F3529}"/>
          </ac:spMkLst>
        </pc:spChg>
        <pc:picChg chg="add mod">
          <ac:chgData name="Michele Bersani" userId="752d3d58-7098-4bd8-be7c-17c6c456e1f8" providerId="ADAL" clId="{9461F56D-B150-654D-8727-36BEBB988C14}" dt="2024-03-07T07:12:41.001" v="1078" actId="1076"/>
          <ac:picMkLst>
            <pc:docMk/>
            <pc:sldMk cId="1517024307" sldId="263"/>
            <ac:picMk id="4" creationId="{346FCCC6-108B-7870-6EF8-03C9C149091F}"/>
          </ac:picMkLst>
        </pc:picChg>
        <pc:picChg chg="del">
          <ac:chgData name="Michele Bersani" userId="752d3d58-7098-4bd8-be7c-17c6c456e1f8" providerId="ADAL" clId="{9461F56D-B150-654D-8727-36BEBB988C14}" dt="2024-03-07T07:12:33.526" v="1076" actId="478"/>
          <ac:picMkLst>
            <pc:docMk/>
            <pc:sldMk cId="1517024307" sldId="263"/>
            <ac:picMk id="6" creationId="{101F2484-FE72-0A8C-E692-B3CDCBDEB69A}"/>
          </ac:picMkLst>
        </pc:picChg>
      </pc:sldChg>
      <pc:sldChg chg="modNotesTx">
        <pc:chgData name="Michele Bersani" userId="752d3d58-7098-4bd8-be7c-17c6c456e1f8" providerId="ADAL" clId="{9461F56D-B150-654D-8727-36BEBB988C14}" dt="2024-03-04T19:24:22.870" v="163" actId="20577"/>
        <pc:sldMkLst>
          <pc:docMk/>
          <pc:sldMk cId="1877618322" sldId="265"/>
        </pc:sldMkLst>
      </pc:sldChg>
      <pc:sldChg chg="delSp modSp mod">
        <pc:chgData name="Michele Bersani" userId="752d3d58-7098-4bd8-be7c-17c6c456e1f8" providerId="ADAL" clId="{9461F56D-B150-654D-8727-36BEBB988C14}" dt="2024-03-06T17:33:43.944" v="1065" actId="478"/>
        <pc:sldMkLst>
          <pc:docMk/>
          <pc:sldMk cId="2839808837" sldId="268"/>
        </pc:sldMkLst>
        <pc:spChg chg="del">
          <ac:chgData name="Michele Bersani" userId="752d3d58-7098-4bd8-be7c-17c6c456e1f8" providerId="ADAL" clId="{9461F56D-B150-654D-8727-36BEBB988C14}" dt="2024-03-06T17:33:41.745" v="1063" actId="478"/>
          <ac:spMkLst>
            <pc:docMk/>
            <pc:sldMk cId="2839808837" sldId="268"/>
            <ac:spMk id="2" creationId="{F66D07B4-EC57-DA1E-7FC3-FB6E684275B0}"/>
          </ac:spMkLst>
        </pc:spChg>
        <pc:spChg chg="del mod">
          <ac:chgData name="Michele Bersani" userId="752d3d58-7098-4bd8-be7c-17c6c456e1f8" providerId="ADAL" clId="{9461F56D-B150-654D-8727-36BEBB988C14}" dt="2024-03-06T17:33:43.944" v="1065" actId="478"/>
          <ac:spMkLst>
            <pc:docMk/>
            <pc:sldMk cId="2839808837" sldId="268"/>
            <ac:spMk id="33" creationId="{39044057-64D8-4BFD-10FC-1D2A79A7EE0F}"/>
          </ac:spMkLst>
        </pc:spChg>
      </pc:sldChg>
      <pc:sldChg chg="addSp delSp modSp new mod">
        <pc:chgData name="Michele Bersani" userId="752d3d58-7098-4bd8-be7c-17c6c456e1f8" providerId="ADAL" clId="{9461F56D-B150-654D-8727-36BEBB988C14}" dt="2024-03-07T08:14:13.100" v="1093" actId="14734"/>
        <pc:sldMkLst>
          <pc:docMk/>
          <pc:sldMk cId="382704" sldId="271"/>
        </pc:sldMkLst>
        <pc:spChg chg="del">
          <ac:chgData name="Michele Bersani" userId="752d3d58-7098-4bd8-be7c-17c6c456e1f8" providerId="ADAL" clId="{9461F56D-B150-654D-8727-36BEBB988C14}" dt="2024-03-04T19:24:54.747" v="166" actId="478"/>
          <ac:spMkLst>
            <pc:docMk/>
            <pc:sldMk cId="382704" sldId="271"/>
            <ac:spMk id="2" creationId="{8008F3A6-229F-56D2-488F-FBC14A89D543}"/>
          </ac:spMkLst>
        </pc:spChg>
        <pc:spChg chg="del mod">
          <ac:chgData name="Michele Bersani" userId="752d3d58-7098-4bd8-be7c-17c6c456e1f8" providerId="ADAL" clId="{9461F56D-B150-654D-8727-36BEBB988C14}" dt="2024-03-04T19:24:55.843" v="167" actId="478"/>
          <ac:spMkLst>
            <pc:docMk/>
            <pc:sldMk cId="382704" sldId="271"/>
            <ac:spMk id="3" creationId="{66DD52E5-81D9-6577-D339-D760FD8DAE2E}"/>
          </ac:spMkLst>
        </pc:spChg>
        <pc:graphicFrameChg chg="add del mod modGraphic">
          <ac:chgData name="Michele Bersani" userId="752d3d58-7098-4bd8-be7c-17c6c456e1f8" providerId="ADAL" clId="{9461F56D-B150-654D-8727-36BEBB988C14}" dt="2024-03-04T19:25:44.372" v="173" actId="3680"/>
          <ac:graphicFrameMkLst>
            <pc:docMk/>
            <pc:sldMk cId="382704" sldId="271"/>
            <ac:graphicFrameMk id="4" creationId="{5589E395-15B7-9A6C-5991-8F5A1470CFEF}"/>
          </ac:graphicFrameMkLst>
        </pc:graphicFrameChg>
        <pc:graphicFrameChg chg="add mod modGraphic">
          <ac:chgData name="Michele Bersani" userId="752d3d58-7098-4bd8-be7c-17c6c456e1f8" providerId="ADAL" clId="{9461F56D-B150-654D-8727-36BEBB988C14}" dt="2024-03-07T08:14:13.100" v="1093" actId="14734"/>
          <ac:graphicFrameMkLst>
            <pc:docMk/>
            <pc:sldMk cId="382704" sldId="271"/>
            <ac:graphicFrameMk id="5" creationId="{11EFB2C3-81FD-FD6E-DD42-F0F7285A8269}"/>
          </ac:graphicFrameMkLst>
        </pc:graphicFrameChg>
      </pc:sldChg>
      <pc:sldChg chg="modSp mod">
        <pc:chgData name="Michele Bersani" userId="752d3d58-7098-4bd8-be7c-17c6c456e1f8" providerId="ADAL" clId="{9461F56D-B150-654D-8727-36BEBB988C14}" dt="2024-03-06T17:33:30.247" v="1062" actId="255"/>
        <pc:sldMkLst>
          <pc:docMk/>
          <pc:sldMk cId="785266527" sldId="273"/>
        </pc:sldMkLst>
        <pc:spChg chg="mod">
          <ac:chgData name="Michele Bersani" userId="752d3d58-7098-4bd8-be7c-17c6c456e1f8" providerId="ADAL" clId="{9461F56D-B150-654D-8727-36BEBB988C14}" dt="2024-03-06T17:33:30.247" v="1062" actId="255"/>
          <ac:spMkLst>
            <pc:docMk/>
            <pc:sldMk cId="785266527" sldId="273"/>
            <ac:spMk id="4" creationId="{1655C8C9-C2AB-F6F9-58B5-344D6C0592AE}"/>
          </ac:spMkLst>
        </pc:spChg>
      </pc:sldChg>
      <pc:sldChg chg="ord">
        <pc:chgData name="Michele Bersani" userId="752d3d58-7098-4bd8-be7c-17c6c456e1f8" providerId="ADAL" clId="{9461F56D-B150-654D-8727-36BEBB988C14}" dt="2024-03-07T07:15:05.007" v="1083" actId="20578"/>
        <pc:sldMkLst>
          <pc:docMk/>
          <pc:sldMk cId="1126234506" sldId="274"/>
        </pc:sldMkLst>
      </pc:sldChg>
      <pc:sldChg chg="modSp new mod">
        <pc:chgData name="Michele Bersani" userId="752d3d58-7098-4bd8-be7c-17c6c456e1f8" providerId="ADAL" clId="{9461F56D-B150-654D-8727-36BEBB988C14}" dt="2024-03-07T09:41:58.267" v="1507" actId="20577"/>
        <pc:sldMkLst>
          <pc:docMk/>
          <pc:sldMk cId="22689369" sldId="275"/>
        </pc:sldMkLst>
        <pc:spChg chg="mod">
          <ac:chgData name="Michele Bersani" userId="752d3d58-7098-4bd8-be7c-17c6c456e1f8" providerId="ADAL" clId="{9461F56D-B150-654D-8727-36BEBB988C14}" dt="2024-03-07T09:40:09.433" v="1122" actId="20577"/>
          <ac:spMkLst>
            <pc:docMk/>
            <pc:sldMk cId="22689369" sldId="275"/>
            <ac:spMk id="2" creationId="{428A74A6-7817-592F-2AF8-38E7A219359E}"/>
          </ac:spMkLst>
        </pc:spChg>
        <pc:spChg chg="mod">
          <ac:chgData name="Michele Bersani" userId="752d3d58-7098-4bd8-be7c-17c6c456e1f8" providerId="ADAL" clId="{9461F56D-B150-654D-8727-36BEBB988C14}" dt="2024-03-07T09:41:58.267" v="1507" actId="20577"/>
          <ac:spMkLst>
            <pc:docMk/>
            <pc:sldMk cId="22689369" sldId="275"/>
            <ac:spMk id="3" creationId="{3F2DBD4E-ED58-B1AA-3A0D-6B14647A494F}"/>
          </ac:spMkLst>
        </pc:spChg>
      </pc:sldChg>
    </pc:docChg>
  </pc:docChgLst>
  <pc:docChgLst>
    <pc:chgData name="Gabriele Radaelli" userId="S::10678299@polimi.it::5feb4227-43f9-4d0e-b80d-1da126683fec" providerId="AD" clId="Web-{E5EB095B-4FE5-EECC-ACC1-DA83822E5B04}"/>
    <pc:docChg chg="modSld">
      <pc:chgData name="Gabriele Radaelli" userId="S::10678299@polimi.it::5feb4227-43f9-4d0e-b80d-1da126683fec" providerId="AD" clId="Web-{E5EB095B-4FE5-EECC-ACC1-DA83822E5B04}" dt="2024-03-20T19:40:07.819" v="2" actId="20577"/>
      <pc:docMkLst>
        <pc:docMk/>
      </pc:docMkLst>
      <pc:sldChg chg="modSp">
        <pc:chgData name="Gabriele Radaelli" userId="S::10678299@polimi.it::5feb4227-43f9-4d0e-b80d-1da126683fec" providerId="AD" clId="Web-{E5EB095B-4FE5-EECC-ACC1-DA83822E5B04}" dt="2024-03-20T19:40:07.819" v="2" actId="20577"/>
        <pc:sldMkLst>
          <pc:docMk/>
          <pc:sldMk cId="3250384698" sldId="256"/>
        </pc:sldMkLst>
        <pc:spChg chg="mod">
          <ac:chgData name="Gabriele Radaelli" userId="S::10678299@polimi.it::5feb4227-43f9-4d0e-b80d-1da126683fec" providerId="AD" clId="Web-{E5EB095B-4FE5-EECC-ACC1-DA83822E5B04}" dt="2024-03-20T19:40:07.819" v="2" actId="20577"/>
          <ac:spMkLst>
            <pc:docMk/>
            <pc:sldMk cId="3250384698" sldId="256"/>
            <ac:spMk id="3" creationId="{56F23C63-B06C-C655-6DCB-B7B9493D1030}"/>
          </ac:spMkLst>
        </pc:spChg>
      </pc:sldChg>
    </pc:docChg>
  </pc:docChgLst>
  <pc:docChgLst>
    <pc:chgData name="Salvatore Schembri" userId="S::10723554@polimi.it::5c211f70-e561-4a87-b04d-2510296f4c88" providerId="AD" clId="Web-{B82C2BBD-6BD3-2F52-C80E-9B9DC97B8AA4}"/>
    <pc:docChg chg="modSld">
      <pc:chgData name="Salvatore Schembri" userId="S::10723554@polimi.it::5c211f70-e561-4a87-b04d-2510296f4c88" providerId="AD" clId="Web-{B82C2BBD-6BD3-2F52-C80E-9B9DC97B8AA4}" dt="2024-03-19T15:13:31.183" v="2"/>
      <pc:docMkLst>
        <pc:docMk/>
      </pc:docMkLst>
      <pc:sldChg chg="addSp delSp modSp mod setBg">
        <pc:chgData name="Salvatore Schembri" userId="S::10723554@polimi.it::5c211f70-e561-4a87-b04d-2510296f4c88" providerId="AD" clId="Web-{B82C2BBD-6BD3-2F52-C80E-9B9DC97B8AA4}" dt="2024-03-19T15:13:31.183" v="2"/>
        <pc:sldMkLst>
          <pc:docMk/>
          <pc:sldMk cId="783278259" sldId="285"/>
        </pc:sldMkLst>
        <pc:spChg chg="del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2" creationId="{37EE547D-CF87-C073-7BDE-2256AF657248}"/>
          </ac:spMkLst>
        </pc:spChg>
        <pc:spChg chg="del">
          <ac:chgData name="Salvatore Schembri" userId="S::10723554@polimi.it::5c211f70-e561-4a87-b04d-2510296f4c88" providerId="AD" clId="Web-{B82C2BBD-6BD3-2F52-C80E-9B9DC97B8AA4}" dt="2024-03-19T15:13:13.807" v="0"/>
          <ac:spMkLst>
            <pc:docMk/>
            <pc:sldMk cId="783278259" sldId="285"/>
            <ac:spMk id="3" creationId="{65971588-E057-E990-FA82-6F0D1A7A3678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10" creationId="{F3060C83-F051-4F0E-ABAD-AA0DFC48B218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12" creationId="{83C98ABE-055B-441F-B07E-44F97F083C39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14" creationId="{29FDB030-9B49-4CED-8CCD-4D99382388AC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16" creationId="{3783CA14-24A1-485C-8B30-D6A5D87987AD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18" creationId="{9A97C86A-04D6-40F7-AE84-31AB43E6A846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20" creationId="{FF9F2414-84E8-453E-B1F3-389FDE8192D9}"/>
          </ac:spMkLst>
        </pc:spChg>
        <pc:spChg chg="add">
          <ac:chgData name="Salvatore Schembri" userId="S::10723554@polimi.it::5c211f70-e561-4a87-b04d-2510296f4c88" providerId="AD" clId="Web-{B82C2BBD-6BD3-2F52-C80E-9B9DC97B8AA4}" dt="2024-03-19T15:13:31.183" v="2"/>
          <ac:spMkLst>
            <pc:docMk/>
            <pc:sldMk cId="783278259" sldId="285"/>
            <ac:spMk id="22" creationId="{3ECA69A1-7536-43AC-85EF-C7106179F5ED}"/>
          </ac:spMkLst>
        </pc:spChg>
        <pc:picChg chg="add mod ord">
          <ac:chgData name="Salvatore Schembri" userId="S::10723554@polimi.it::5c211f70-e561-4a87-b04d-2510296f4c88" providerId="AD" clId="Web-{B82C2BBD-6BD3-2F52-C80E-9B9DC97B8AA4}" dt="2024-03-19T15:13:31.183" v="2"/>
          <ac:picMkLst>
            <pc:docMk/>
            <pc:sldMk cId="783278259" sldId="285"/>
            <ac:picMk id="5" creationId="{46F24A0C-1203-640F-D341-87E4ECBAF858}"/>
          </ac:picMkLst>
        </pc:picChg>
      </pc:sldChg>
    </pc:docChg>
  </pc:docChgLst>
  <pc:docChgLst>
    <pc:chgData name="Lorena Corazza" userId="S::10632105@polimi.it::842287ea-902f-4533-8143-102616cd3758" providerId="AD" clId="Web-{952D13D2-9A33-727C-B16D-2ABB6F361341}"/>
    <pc:docChg chg="modSld">
      <pc:chgData name="Lorena Corazza" userId="S::10632105@polimi.it::842287ea-902f-4533-8143-102616cd3758" providerId="AD" clId="Web-{952D13D2-9A33-727C-B16D-2ABB6F361341}" dt="2024-03-04T07:52:07.179" v="162"/>
      <pc:docMkLst>
        <pc:docMk/>
      </pc:docMkLst>
      <pc:sldChg chg="addSp delSp modSp mod setBg">
        <pc:chgData name="Lorena Corazza" userId="S::10632105@polimi.it::842287ea-902f-4533-8143-102616cd3758" providerId="AD" clId="Web-{952D13D2-9A33-727C-B16D-2ABB6F361341}" dt="2024-03-04T07:48:49.954" v="101" actId="20577"/>
        <pc:sldMkLst>
          <pc:docMk/>
          <pc:sldMk cId="3174054790" sldId="257"/>
        </pc:sldMkLst>
        <pc:spChg chg="mod">
          <ac:chgData name="Lorena Corazza" userId="S::10632105@polimi.it::842287ea-902f-4533-8143-102616cd3758" providerId="AD" clId="Web-{952D13D2-9A33-727C-B16D-2ABB6F361341}" dt="2024-03-04T07:48:25.641" v="97"/>
          <ac:spMkLst>
            <pc:docMk/>
            <pc:sldMk cId="3174054790" sldId="257"/>
            <ac:spMk id="2" creationId="{7154A962-F46F-3AA7-C5A5-FEA33BEE90E4}"/>
          </ac:spMkLst>
        </pc:spChg>
        <pc:spChg chg="del mod">
          <ac:chgData name="Lorena Corazza" userId="S::10632105@polimi.it::842287ea-902f-4533-8143-102616cd3758" providerId="AD" clId="Web-{952D13D2-9A33-727C-B16D-2ABB6F361341}" dt="2024-03-04T07:44:38.526" v="14"/>
          <ac:spMkLst>
            <pc:docMk/>
            <pc:sldMk cId="3174054790" sldId="257"/>
            <ac:spMk id="3" creationId="{DF27E93C-5043-AD22-362A-8161A32A87C7}"/>
          </ac:spMkLst>
        </pc:spChg>
        <pc:spChg chg="add mod">
          <ac:chgData name="Lorena Corazza" userId="S::10632105@polimi.it::842287ea-902f-4533-8143-102616cd3758" providerId="AD" clId="Web-{952D13D2-9A33-727C-B16D-2ABB6F361341}" dt="2024-03-04T07:48:49.954" v="101" actId="20577"/>
          <ac:spMkLst>
            <pc:docMk/>
            <pc:sldMk cId="3174054790" sldId="257"/>
            <ac:spMk id="5" creationId="{F0A41741-DD4F-18EC-3F02-BA25BA789119}"/>
          </ac:spMkLst>
        </pc:spChg>
        <pc:spChg chg="add">
          <ac:chgData name="Lorena Corazza" userId="S::10632105@polimi.it::842287ea-902f-4533-8143-102616cd3758" providerId="AD" clId="Web-{952D13D2-9A33-727C-B16D-2ABB6F361341}" dt="2024-03-04T07:48:25.641" v="97"/>
          <ac:spMkLst>
            <pc:docMk/>
            <pc:sldMk cId="3174054790" sldId="257"/>
            <ac:spMk id="10" creationId="{32AEEBC8-9D30-42EF-95F2-386C2653FBF0}"/>
          </ac:spMkLst>
        </pc:spChg>
        <pc:spChg chg="add">
          <ac:chgData name="Lorena Corazza" userId="S::10632105@polimi.it::842287ea-902f-4533-8143-102616cd3758" providerId="AD" clId="Web-{952D13D2-9A33-727C-B16D-2ABB6F361341}" dt="2024-03-04T07:48:25.641" v="97"/>
          <ac:spMkLst>
            <pc:docMk/>
            <pc:sldMk cId="3174054790" sldId="257"/>
            <ac:spMk id="12" creationId="{2E92FA66-67D7-4CB4-94D3-E643A9AD4757}"/>
          </ac:spMkLst>
        </pc:spChg>
        <pc:picChg chg="add mod ord">
          <ac:chgData name="Lorena Corazza" userId="S::10632105@polimi.it::842287ea-902f-4533-8143-102616cd3758" providerId="AD" clId="Web-{952D13D2-9A33-727C-B16D-2ABB6F361341}" dt="2024-03-04T07:48:25.641" v="97"/>
          <ac:picMkLst>
            <pc:docMk/>
            <pc:sldMk cId="3174054790" sldId="257"/>
            <ac:picMk id="4" creationId="{88F4FB39-E7DE-FF66-1832-038D8A374877}"/>
          </ac:picMkLst>
        </pc:picChg>
      </pc:sldChg>
      <pc:sldChg chg="addSp delSp modSp">
        <pc:chgData name="Lorena Corazza" userId="S::10632105@polimi.it::842287ea-902f-4533-8143-102616cd3758" providerId="AD" clId="Web-{952D13D2-9A33-727C-B16D-2ABB6F361341}" dt="2024-03-04T07:52:07.179" v="162"/>
        <pc:sldMkLst>
          <pc:docMk/>
          <pc:sldMk cId="1979471623" sldId="259"/>
        </pc:sldMkLst>
        <pc:spChg chg="mod">
          <ac:chgData name="Lorena Corazza" userId="S::10632105@polimi.it::842287ea-902f-4533-8143-102616cd3758" providerId="AD" clId="Web-{952D13D2-9A33-727C-B16D-2ABB6F361341}" dt="2024-03-04T07:50:11.581" v="130" actId="20577"/>
          <ac:spMkLst>
            <pc:docMk/>
            <pc:sldMk cId="1979471623" sldId="259"/>
            <ac:spMk id="2" creationId="{F3BCEE78-3C72-1D18-772D-A79C5A20D7BE}"/>
          </ac:spMkLst>
        </pc:spChg>
        <pc:spChg chg="mod">
          <ac:chgData name="Lorena Corazza" userId="S::10632105@polimi.it::842287ea-902f-4533-8143-102616cd3758" providerId="AD" clId="Web-{952D13D2-9A33-727C-B16D-2ABB6F361341}" dt="2024-03-04T07:51:05.676" v="157" actId="20577"/>
          <ac:spMkLst>
            <pc:docMk/>
            <pc:sldMk cId="1979471623" sldId="259"/>
            <ac:spMk id="3" creationId="{DFCA6D31-2ABD-48CE-0DDE-34E97ED8DE3F}"/>
          </ac:spMkLst>
        </pc:spChg>
        <pc:spChg chg="add del">
          <ac:chgData name="Lorena Corazza" userId="S::10632105@polimi.it::842287ea-902f-4533-8143-102616cd3758" providerId="AD" clId="Web-{952D13D2-9A33-727C-B16D-2ABB6F361341}" dt="2024-03-04T07:51:33.708" v="160"/>
          <ac:spMkLst>
            <pc:docMk/>
            <pc:sldMk cId="1979471623" sldId="259"/>
            <ac:spMk id="4" creationId="{65073C58-98EE-D56F-551F-DB8219BCCD37}"/>
          </ac:spMkLst>
        </pc:spChg>
        <pc:spChg chg="add del">
          <ac:chgData name="Lorena Corazza" userId="S::10632105@polimi.it::842287ea-902f-4533-8143-102616cd3758" providerId="AD" clId="Web-{952D13D2-9A33-727C-B16D-2ABB6F361341}" dt="2024-03-04T07:52:07.179" v="162"/>
          <ac:spMkLst>
            <pc:docMk/>
            <pc:sldMk cId="1979471623" sldId="259"/>
            <ac:spMk id="5" creationId="{F209BC1E-80C7-86C8-1C21-E736F92FC0B3}"/>
          </ac:spMkLst>
        </pc:spChg>
      </pc:sldChg>
      <pc:sldChg chg="modSp">
        <pc:chgData name="Lorena Corazza" userId="S::10632105@polimi.it::842287ea-902f-4533-8143-102616cd3758" providerId="AD" clId="Web-{952D13D2-9A33-727C-B16D-2ABB6F361341}" dt="2024-03-04T07:51:19.270" v="158" actId="20577"/>
        <pc:sldMkLst>
          <pc:docMk/>
          <pc:sldMk cId="1121630763" sldId="260"/>
        </pc:sldMkLst>
        <pc:spChg chg="mod">
          <ac:chgData name="Lorena Corazza" userId="S::10632105@polimi.it::842287ea-902f-4533-8143-102616cd3758" providerId="AD" clId="Web-{952D13D2-9A33-727C-B16D-2ABB6F361341}" dt="2024-03-04T07:51:19.270" v="158" actId="20577"/>
          <ac:spMkLst>
            <pc:docMk/>
            <pc:sldMk cId="1121630763" sldId="260"/>
            <ac:spMk id="2" creationId="{AEB005C1-4F47-958A-AFCE-8714AD5027F5}"/>
          </ac:spMkLst>
        </pc:spChg>
      </pc:sldChg>
    </pc:docChg>
  </pc:docChgLst>
  <pc:docChgLst>
    <pc:chgData name="Salvatore Schembri" userId="S::10723554@polimi.it::5c211f70-e561-4a87-b04d-2510296f4c88" providerId="AD" clId="Web-{7548F238-9429-E381-D276-F5395E46BCD1}"/>
    <pc:docChg chg="addSld delSld modSld">
      <pc:chgData name="Salvatore Schembri" userId="S::10723554@polimi.it::5c211f70-e561-4a87-b04d-2510296f4c88" providerId="AD" clId="Web-{7548F238-9429-E381-D276-F5395E46BCD1}" dt="2024-03-21T08:08:39.135" v="17"/>
      <pc:docMkLst>
        <pc:docMk/>
      </pc:docMkLst>
      <pc:sldChg chg="modSp new del">
        <pc:chgData name="Salvatore Schembri" userId="S::10723554@polimi.it::5c211f70-e561-4a87-b04d-2510296f4c88" providerId="AD" clId="Web-{7548F238-9429-E381-D276-F5395E46BCD1}" dt="2024-03-21T08:08:39.135" v="17"/>
        <pc:sldMkLst>
          <pc:docMk/>
          <pc:sldMk cId="1239903780" sldId="288"/>
        </pc:sldMkLst>
        <pc:spChg chg="mod">
          <ac:chgData name="Salvatore Schembri" userId="S::10723554@polimi.it::5c211f70-e561-4a87-b04d-2510296f4c88" providerId="AD" clId="Web-{7548F238-9429-E381-D276-F5395E46BCD1}" dt="2024-03-21T08:08:37.447" v="16" actId="20577"/>
          <ac:spMkLst>
            <pc:docMk/>
            <pc:sldMk cId="1239903780" sldId="288"/>
            <ac:spMk id="2" creationId="{1A18C23E-9757-C62F-FB95-564641F04EEF}"/>
          </ac:spMkLst>
        </pc:spChg>
      </pc:sldChg>
      <pc:sldChg chg="del">
        <pc:chgData name="Salvatore Schembri" userId="S::10723554@polimi.it::5c211f70-e561-4a87-b04d-2510296f4c88" providerId="AD" clId="Web-{7548F238-9429-E381-D276-F5395E46BCD1}" dt="2024-03-21T07:58:34.605" v="0"/>
        <pc:sldMkLst>
          <pc:docMk/>
          <pc:sldMk cId="3046523435" sldId="288"/>
        </pc:sldMkLst>
      </pc:sldChg>
    </pc:docChg>
  </pc:docChgLst>
  <pc:docChgLst>
    <pc:chgData name="Gabriele Radaelli" userId="S::10678299@polimi.it::5feb4227-43f9-4d0e-b80d-1da126683fec" providerId="AD" clId="Web-{2A218728-307C-207E-45A0-9D33670D0D81}"/>
    <pc:docChg chg="modSld">
      <pc:chgData name="Gabriele Radaelli" userId="S::10678299@polimi.it::5feb4227-43f9-4d0e-b80d-1da126683fec" providerId="AD" clId="Web-{2A218728-307C-207E-45A0-9D33670D0D81}" dt="2024-03-20T19:49:48.926" v="5" actId="14100"/>
      <pc:docMkLst>
        <pc:docMk/>
      </pc:docMkLst>
      <pc:sldChg chg="modSp">
        <pc:chgData name="Gabriele Radaelli" userId="S::10678299@polimi.it::5feb4227-43f9-4d0e-b80d-1da126683fec" providerId="AD" clId="Web-{2A218728-307C-207E-45A0-9D33670D0D81}" dt="2024-03-20T19:48:07.833" v="4" actId="20577"/>
        <pc:sldMkLst>
          <pc:docMk/>
          <pc:sldMk cId="1979471623" sldId="259"/>
        </pc:sldMkLst>
        <pc:spChg chg="mod">
          <ac:chgData name="Gabriele Radaelli" userId="S::10678299@polimi.it::5feb4227-43f9-4d0e-b80d-1da126683fec" providerId="AD" clId="Web-{2A218728-307C-207E-45A0-9D33670D0D81}" dt="2024-03-20T19:48:07.833" v="4" actId="20577"/>
          <ac:spMkLst>
            <pc:docMk/>
            <pc:sldMk cId="1979471623" sldId="259"/>
            <ac:spMk id="3" creationId="{DFCA6D31-2ABD-48CE-0DDE-34E97ED8DE3F}"/>
          </ac:spMkLst>
        </pc:spChg>
      </pc:sldChg>
      <pc:sldChg chg="modSp">
        <pc:chgData name="Gabriele Radaelli" userId="S::10678299@polimi.it::5feb4227-43f9-4d0e-b80d-1da126683fec" providerId="AD" clId="Web-{2A218728-307C-207E-45A0-9D33670D0D81}" dt="2024-03-20T19:49:48.926" v="5" actId="14100"/>
        <pc:sldMkLst>
          <pc:docMk/>
          <pc:sldMk cId="2932018952" sldId="279"/>
        </pc:sldMkLst>
        <pc:spChg chg="mod">
          <ac:chgData name="Gabriele Radaelli" userId="S::10678299@polimi.it::5feb4227-43f9-4d0e-b80d-1da126683fec" providerId="AD" clId="Web-{2A218728-307C-207E-45A0-9D33670D0D81}" dt="2024-03-20T19:49:48.926" v="5" actId="14100"/>
          <ac:spMkLst>
            <pc:docMk/>
            <pc:sldMk cId="2932018952" sldId="279"/>
            <ac:spMk id="8" creationId="{CA536516-2B75-B755-3CB7-B773C170B97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D0E76-FE00-4EF4-9686-2E7E4C0ADF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5C4BB5-756D-4F49-853B-4A35C627188E}">
      <dgm:prSet/>
      <dgm:spPr/>
      <dgm:t>
        <a:bodyPr/>
        <a:lstStyle/>
        <a:p>
          <a:r>
            <a:rPr lang="it-IT"/>
            <a:t>Finding the ideal client that minimises the distance between the common features of the product i (Risk, Type – RiskPropensity, AccInv/IncInv ).</a:t>
          </a:r>
          <a:endParaRPr lang="en-US"/>
        </a:p>
      </dgm:t>
    </dgm:pt>
    <dgm:pt modelId="{88D173EB-6D4F-4F2B-839D-0983213194F0}" type="parTrans" cxnId="{6F03282A-867D-4E77-8DBE-B39156830C0F}">
      <dgm:prSet/>
      <dgm:spPr/>
      <dgm:t>
        <a:bodyPr/>
        <a:lstStyle/>
        <a:p>
          <a:endParaRPr lang="en-US"/>
        </a:p>
      </dgm:t>
    </dgm:pt>
    <dgm:pt modelId="{766084C5-44B5-4289-99F8-970B21F96A90}" type="sibTrans" cxnId="{6F03282A-867D-4E77-8DBE-B39156830C0F}">
      <dgm:prSet/>
      <dgm:spPr/>
      <dgm:t>
        <a:bodyPr/>
        <a:lstStyle/>
        <a:p>
          <a:endParaRPr lang="en-US"/>
        </a:p>
      </dgm:t>
    </dgm:pt>
    <dgm:pt modelId="{07B91391-7D7F-41F6-A32C-D4D495138B3A}">
      <dgm:prSet/>
      <dgm:spPr/>
      <dgm:t>
        <a:bodyPr/>
        <a:lstStyle/>
        <a:p>
          <a:r>
            <a:rPr lang="it-IT"/>
            <a:t>After finding an ideal client for each product, we assign each client j the product ID i that corresponds to the ideal client i  that minimises the distance between client i and client j . </a:t>
          </a:r>
          <a:endParaRPr lang="en-US"/>
        </a:p>
      </dgm:t>
    </dgm:pt>
    <dgm:pt modelId="{3954C6F8-1218-4980-90B4-D8573CB129BA}" type="parTrans" cxnId="{F95623AD-0A3C-4140-A1EB-575CDFB08E77}">
      <dgm:prSet/>
      <dgm:spPr/>
      <dgm:t>
        <a:bodyPr/>
        <a:lstStyle/>
        <a:p>
          <a:endParaRPr lang="en-US"/>
        </a:p>
      </dgm:t>
    </dgm:pt>
    <dgm:pt modelId="{007B6409-EA0B-4F20-86B7-9B2AD896A55C}" type="sibTrans" cxnId="{F95623AD-0A3C-4140-A1EB-575CDFB08E77}">
      <dgm:prSet/>
      <dgm:spPr/>
      <dgm:t>
        <a:bodyPr/>
        <a:lstStyle/>
        <a:p>
          <a:endParaRPr lang="en-US"/>
        </a:p>
      </dgm:t>
    </dgm:pt>
    <dgm:pt modelId="{657CF285-5F3C-4F13-AB34-A144C6C86DF9}">
      <dgm:prSet/>
      <dgm:spPr/>
      <dgm:t>
        <a:bodyPr/>
        <a:lstStyle/>
        <a:p>
          <a:r>
            <a:rPr lang="it-IT"/>
            <a:t>After assigning each client a product we will use classification for each product i ( 1 if the product i was recommended to the client 0 otherwise) and then we will apply logistic regression. </a:t>
          </a:r>
          <a:endParaRPr lang="en-US"/>
        </a:p>
      </dgm:t>
    </dgm:pt>
    <dgm:pt modelId="{33B6F16B-C5EC-42FB-9435-6E54DA6AE3EC}" type="parTrans" cxnId="{BF650BBC-31B0-413A-8446-91BDDE8541CC}">
      <dgm:prSet/>
      <dgm:spPr/>
      <dgm:t>
        <a:bodyPr/>
        <a:lstStyle/>
        <a:p>
          <a:endParaRPr lang="en-US"/>
        </a:p>
      </dgm:t>
    </dgm:pt>
    <dgm:pt modelId="{6DDFD029-148D-4434-A216-1B8B635BC44F}" type="sibTrans" cxnId="{BF650BBC-31B0-413A-8446-91BDDE8541CC}">
      <dgm:prSet/>
      <dgm:spPr/>
      <dgm:t>
        <a:bodyPr/>
        <a:lstStyle/>
        <a:p>
          <a:endParaRPr lang="en-US"/>
        </a:p>
      </dgm:t>
    </dgm:pt>
    <dgm:pt modelId="{BC2BF58B-51DA-4D1E-A792-76B6D0FE4752}">
      <dgm:prSet/>
      <dgm:spPr/>
      <dgm:t>
        <a:bodyPr/>
        <a:lstStyle/>
        <a:p>
          <a:r>
            <a:rPr lang="it-IT"/>
            <a:t>We test the power of the algorithm.</a:t>
          </a:r>
          <a:endParaRPr lang="en-US"/>
        </a:p>
      </dgm:t>
    </dgm:pt>
    <dgm:pt modelId="{8921CEFB-6818-4D91-8F8F-F8A9C2B66291}" type="parTrans" cxnId="{BFA77191-000E-4336-A64E-8FD75E533B51}">
      <dgm:prSet/>
      <dgm:spPr/>
      <dgm:t>
        <a:bodyPr/>
        <a:lstStyle/>
        <a:p>
          <a:endParaRPr lang="en-US"/>
        </a:p>
      </dgm:t>
    </dgm:pt>
    <dgm:pt modelId="{6543928B-2426-48B1-97F9-80E81EF1E923}" type="sibTrans" cxnId="{BFA77191-000E-4336-A64E-8FD75E533B51}">
      <dgm:prSet/>
      <dgm:spPr/>
      <dgm:t>
        <a:bodyPr/>
        <a:lstStyle/>
        <a:p>
          <a:endParaRPr lang="en-US"/>
        </a:p>
      </dgm:t>
    </dgm:pt>
    <dgm:pt modelId="{C964A65B-CD86-4B40-BE28-4CCA74A14E53}" type="pres">
      <dgm:prSet presAssocID="{162D0E76-FE00-4EF4-9686-2E7E4C0ADF3D}" presName="root" presStyleCnt="0">
        <dgm:presLayoutVars>
          <dgm:dir/>
          <dgm:resizeHandles val="exact"/>
        </dgm:presLayoutVars>
      </dgm:prSet>
      <dgm:spPr/>
    </dgm:pt>
    <dgm:pt modelId="{E0C50BF2-8608-4E8A-8EDC-B30807410185}" type="pres">
      <dgm:prSet presAssocID="{B25C4BB5-756D-4F49-853B-4A35C627188E}" presName="compNode" presStyleCnt="0"/>
      <dgm:spPr/>
    </dgm:pt>
    <dgm:pt modelId="{BC7DADD2-B050-4ED1-9BA4-5B5E7411C0E5}" type="pres">
      <dgm:prSet presAssocID="{B25C4BB5-756D-4F49-853B-4A35C627188E}" presName="bgRect" presStyleLbl="bgShp" presStyleIdx="0" presStyleCnt="4"/>
      <dgm:spPr/>
    </dgm:pt>
    <dgm:pt modelId="{C706820C-9F85-44A1-9F3A-30E85BDE0AAE}" type="pres">
      <dgm:prSet presAssocID="{B25C4BB5-756D-4F49-853B-4A35C62718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osco"/>
        </a:ext>
      </dgm:extLst>
    </dgm:pt>
    <dgm:pt modelId="{AF22A62C-A0C6-4840-9902-CC8EDB343657}" type="pres">
      <dgm:prSet presAssocID="{B25C4BB5-756D-4F49-853B-4A35C627188E}" presName="spaceRect" presStyleCnt="0"/>
      <dgm:spPr/>
    </dgm:pt>
    <dgm:pt modelId="{7DE24AEE-842A-4505-A853-2E481458E7C5}" type="pres">
      <dgm:prSet presAssocID="{B25C4BB5-756D-4F49-853B-4A35C627188E}" presName="parTx" presStyleLbl="revTx" presStyleIdx="0" presStyleCnt="4">
        <dgm:presLayoutVars>
          <dgm:chMax val="0"/>
          <dgm:chPref val="0"/>
        </dgm:presLayoutVars>
      </dgm:prSet>
      <dgm:spPr/>
    </dgm:pt>
    <dgm:pt modelId="{7B99C595-C05F-4112-B4D7-8E7ED3147F89}" type="pres">
      <dgm:prSet presAssocID="{766084C5-44B5-4289-99F8-970B21F96A90}" presName="sibTrans" presStyleCnt="0"/>
      <dgm:spPr/>
    </dgm:pt>
    <dgm:pt modelId="{011CDF35-7768-423F-9701-34A2A527A321}" type="pres">
      <dgm:prSet presAssocID="{07B91391-7D7F-41F6-A32C-D4D495138B3A}" presName="compNode" presStyleCnt="0"/>
      <dgm:spPr/>
    </dgm:pt>
    <dgm:pt modelId="{23F39A5A-4381-49FA-9BF3-0FAF996E1F84}" type="pres">
      <dgm:prSet presAssocID="{07B91391-7D7F-41F6-A32C-D4D495138B3A}" presName="bgRect" presStyleLbl="bgShp" presStyleIdx="1" presStyleCnt="4"/>
      <dgm:spPr/>
    </dgm:pt>
    <dgm:pt modelId="{F3C1B3A2-E877-47D2-8D84-DE626ABC26B5}" type="pres">
      <dgm:prSet presAssocID="{07B91391-7D7F-41F6-A32C-D4D495138B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7EE5EBD8-CAE0-4D58-801B-AF5BD84809EE}" type="pres">
      <dgm:prSet presAssocID="{07B91391-7D7F-41F6-A32C-D4D495138B3A}" presName="spaceRect" presStyleCnt="0"/>
      <dgm:spPr/>
    </dgm:pt>
    <dgm:pt modelId="{802747DC-8C5E-407B-9A45-BE2729832AB7}" type="pres">
      <dgm:prSet presAssocID="{07B91391-7D7F-41F6-A32C-D4D495138B3A}" presName="parTx" presStyleLbl="revTx" presStyleIdx="1" presStyleCnt="4">
        <dgm:presLayoutVars>
          <dgm:chMax val="0"/>
          <dgm:chPref val="0"/>
        </dgm:presLayoutVars>
      </dgm:prSet>
      <dgm:spPr/>
    </dgm:pt>
    <dgm:pt modelId="{C2BC435C-63A4-4D52-8EC4-93FCD816DF0B}" type="pres">
      <dgm:prSet presAssocID="{007B6409-EA0B-4F20-86B7-9B2AD896A55C}" presName="sibTrans" presStyleCnt="0"/>
      <dgm:spPr/>
    </dgm:pt>
    <dgm:pt modelId="{99D0BEEE-E375-4907-B456-FAAA20B5E28A}" type="pres">
      <dgm:prSet presAssocID="{657CF285-5F3C-4F13-AB34-A144C6C86DF9}" presName="compNode" presStyleCnt="0"/>
      <dgm:spPr/>
    </dgm:pt>
    <dgm:pt modelId="{38188F00-1DBA-4C98-BE27-02243BA9E7C5}" type="pres">
      <dgm:prSet presAssocID="{657CF285-5F3C-4F13-AB34-A144C6C86DF9}" presName="bgRect" presStyleLbl="bgShp" presStyleIdx="2" presStyleCnt="4"/>
      <dgm:spPr/>
    </dgm:pt>
    <dgm:pt modelId="{D5CD7089-5915-4BBB-86A5-7569EDB0B7A5}" type="pres">
      <dgm:prSet presAssocID="{657CF285-5F3C-4F13-AB34-A144C6C86D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63266563-130E-4121-9E40-76632569CE95}" type="pres">
      <dgm:prSet presAssocID="{657CF285-5F3C-4F13-AB34-A144C6C86DF9}" presName="spaceRect" presStyleCnt="0"/>
      <dgm:spPr/>
    </dgm:pt>
    <dgm:pt modelId="{42218147-80D2-4203-9B73-B1C3D82E70BB}" type="pres">
      <dgm:prSet presAssocID="{657CF285-5F3C-4F13-AB34-A144C6C86DF9}" presName="parTx" presStyleLbl="revTx" presStyleIdx="2" presStyleCnt="4">
        <dgm:presLayoutVars>
          <dgm:chMax val="0"/>
          <dgm:chPref val="0"/>
        </dgm:presLayoutVars>
      </dgm:prSet>
      <dgm:spPr/>
    </dgm:pt>
    <dgm:pt modelId="{B9D3EFFB-E121-4364-ABD0-8267607360FD}" type="pres">
      <dgm:prSet presAssocID="{6DDFD029-148D-4434-A216-1B8B635BC44F}" presName="sibTrans" presStyleCnt="0"/>
      <dgm:spPr/>
    </dgm:pt>
    <dgm:pt modelId="{7281C065-355B-4EB6-A941-75E9990275FF}" type="pres">
      <dgm:prSet presAssocID="{BC2BF58B-51DA-4D1E-A792-76B6D0FE4752}" presName="compNode" presStyleCnt="0"/>
      <dgm:spPr/>
    </dgm:pt>
    <dgm:pt modelId="{1AA798FF-BB3E-424A-8175-BE5615630265}" type="pres">
      <dgm:prSet presAssocID="{BC2BF58B-51DA-4D1E-A792-76B6D0FE4752}" presName="bgRect" presStyleLbl="bgShp" presStyleIdx="3" presStyleCnt="4"/>
      <dgm:spPr/>
    </dgm:pt>
    <dgm:pt modelId="{D8A99D80-6FF1-4639-88A1-F8AB195B6ED8}" type="pres">
      <dgm:prSet presAssocID="{BC2BF58B-51DA-4D1E-A792-76B6D0FE47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CB9DCE88-5B3C-4E78-B734-228EA01483D6}" type="pres">
      <dgm:prSet presAssocID="{BC2BF58B-51DA-4D1E-A792-76B6D0FE4752}" presName="spaceRect" presStyleCnt="0"/>
      <dgm:spPr/>
    </dgm:pt>
    <dgm:pt modelId="{B74CFCB8-87EC-483C-B773-6B6798C9828C}" type="pres">
      <dgm:prSet presAssocID="{BC2BF58B-51DA-4D1E-A792-76B6D0FE47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10B1F08-77EC-4D8D-B511-9620669C2AD1}" type="presOf" srcId="{657CF285-5F3C-4F13-AB34-A144C6C86DF9}" destId="{42218147-80D2-4203-9B73-B1C3D82E70BB}" srcOrd="0" destOrd="0" presId="urn:microsoft.com/office/officeart/2018/2/layout/IconVerticalSolidList"/>
    <dgm:cxn modelId="{6F03282A-867D-4E77-8DBE-B39156830C0F}" srcId="{162D0E76-FE00-4EF4-9686-2E7E4C0ADF3D}" destId="{B25C4BB5-756D-4F49-853B-4A35C627188E}" srcOrd="0" destOrd="0" parTransId="{88D173EB-6D4F-4F2B-839D-0983213194F0}" sibTransId="{766084C5-44B5-4289-99F8-970B21F96A90}"/>
    <dgm:cxn modelId="{58A00135-F982-4A96-9F27-CBA51F7001CC}" type="presOf" srcId="{B25C4BB5-756D-4F49-853B-4A35C627188E}" destId="{7DE24AEE-842A-4505-A853-2E481458E7C5}" srcOrd="0" destOrd="0" presId="urn:microsoft.com/office/officeart/2018/2/layout/IconVerticalSolidList"/>
    <dgm:cxn modelId="{72CDFE46-9B94-4469-9F24-6279DB06A0A2}" type="presOf" srcId="{BC2BF58B-51DA-4D1E-A792-76B6D0FE4752}" destId="{B74CFCB8-87EC-483C-B773-6B6798C9828C}" srcOrd="0" destOrd="0" presId="urn:microsoft.com/office/officeart/2018/2/layout/IconVerticalSolidList"/>
    <dgm:cxn modelId="{9BA79D47-B012-4EE9-A276-B12EFEEF3732}" type="presOf" srcId="{07B91391-7D7F-41F6-A32C-D4D495138B3A}" destId="{802747DC-8C5E-407B-9A45-BE2729832AB7}" srcOrd="0" destOrd="0" presId="urn:microsoft.com/office/officeart/2018/2/layout/IconVerticalSolidList"/>
    <dgm:cxn modelId="{26D41F50-1AC1-4665-8C38-1D9238CA5646}" type="presOf" srcId="{162D0E76-FE00-4EF4-9686-2E7E4C0ADF3D}" destId="{C964A65B-CD86-4B40-BE28-4CCA74A14E53}" srcOrd="0" destOrd="0" presId="urn:microsoft.com/office/officeart/2018/2/layout/IconVerticalSolidList"/>
    <dgm:cxn modelId="{BFA77191-000E-4336-A64E-8FD75E533B51}" srcId="{162D0E76-FE00-4EF4-9686-2E7E4C0ADF3D}" destId="{BC2BF58B-51DA-4D1E-A792-76B6D0FE4752}" srcOrd="3" destOrd="0" parTransId="{8921CEFB-6818-4D91-8F8F-F8A9C2B66291}" sibTransId="{6543928B-2426-48B1-97F9-80E81EF1E923}"/>
    <dgm:cxn modelId="{F95623AD-0A3C-4140-A1EB-575CDFB08E77}" srcId="{162D0E76-FE00-4EF4-9686-2E7E4C0ADF3D}" destId="{07B91391-7D7F-41F6-A32C-D4D495138B3A}" srcOrd="1" destOrd="0" parTransId="{3954C6F8-1218-4980-90B4-D8573CB129BA}" sibTransId="{007B6409-EA0B-4F20-86B7-9B2AD896A55C}"/>
    <dgm:cxn modelId="{BF650BBC-31B0-413A-8446-91BDDE8541CC}" srcId="{162D0E76-FE00-4EF4-9686-2E7E4C0ADF3D}" destId="{657CF285-5F3C-4F13-AB34-A144C6C86DF9}" srcOrd="2" destOrd="0" parTransId="{33B6F16B-C5EC-42FB-9435-6E54DA6AE3EC}" sibTransId="{6DDFD029-148D-4434-A216-1B8B635BC44F}"/>
    <dgm:cxn modelId="{7EB5E728-1089-4928-BB3F-72570D23E3D5}" type="presParOf" srcId="{C964A65B-CD86-4B40-BE28-4CCA74A14E53}" destId="{E0C50BF2-8608-4E8A-8EDC-B30807410185}" srcOrd="0" destOrd="0" presId="urn:microsoft.com/office/officeart/2018/2/layout/IconVerticalSolidList"/>
    <dgm:cxn modelId="{52828F20-2372-484F-891D-4C8A0346508A}" type="presParOf" srcId="{E0C50BF2-8608-4E8A-8EDC-B30807410185}" destId="{BC7DADD2-B050-4ED1-9BA4-5B5E7411C0E5}" srcOrd="0" destOrd="0" presId="urn:microsoft.com/office/officeart/2018/2/layout/IconVerticalSolidList"/>
    <dgm:cxn modelId="{55F940EB-9A59-4093-8DBD-F6583A1D9C01}" type="presParOf" srcId="{E0C50BF2-8608-4E8A-8EDC-B30807410185}" destId="{C706820C-9F85-44A1-9F3A-30E85BDE0AAE}" srcOrd="1" destOrd="0" presId="urn:microsoft.com/office/officeart/2018/2/layout/IconVerticalSolidList"/>
    <dgm:cxn modelId="{0E9C4D72-ED74-4214-8A0A-7F673B0ABF09}" type="presParOf" srcId="{E0C50BF2-8608-4E8A-8EDC-B30807410185}" destId="{AF22A62C-A0C6-4840-9902-CC8EDB343657}" srcOrd="2" destOrd="0" presId="urn:microsoft.com/office/officeart/2018/2/layout/IconVerticalSolidList"/>
    <dgm:cxn modelId="{D096DF3F-4AB8-4F16-B955-EE3B303D71E4}" type="presParOf" srcId="{E0C50BF2-8608-4E8A-8EDC-B30807410185}" destId="{7DE24AEE-842A-4505-A853-2E481458E7C5}" srcOrd="3" destOrd="0" presId="urn:microsoft.com/office/officeart/2018/2/layout/IconVerticalSolidList"/>
    <dgm:cxn modelId="{74803320-182D-41BB-A262-F34395B3CC25}" type="presParOf" srcId="{C964A65B-CD86-4B40-BE28-4CCA74A14E53}" destId="{7B99C595-C05F-4112-B4D7-8E7ED3147F89}" srcOrd="1" destOrd="0" presId="urn:microsoft.com/office/officeart/2018/2/layout/IconVerticalSolidList"/>
    <dgm:cxn modelId="{C521B224-9719-46E2-9906-2E8B7E0759AC}" type="presParOf" srcId="{C964A65B-CD86-4B40-BE28-4CCA74A14E53}" destId="{011CDF35-7768-423F-9701-34A2A527A321}" srcOrd="2" destOrd="0" presId="urn:microsoft.com/office/officeart/2018/2/layout/IconVerticalSolidList"/>
    <dgm:cxn modelId="{F27410D5-F99F-4D24-96F2-0A80F82B0F5E}" type="presParOf" srcId="{011CDF35-7768-423F-9701-34A2A527A321}" destId="{23F39A5A-4381-49FA-9BF3-0FAF996E1F84}" srcOrd="0" destOrd="0" presId="urn:microsoft.com/office/officeart/2018/2/layout/IconVerticalSolidList"/>
    <dgm:cxn modelId="{59F90789-285E-4FA2-86C4-6E5F27CDE610}" type="presParOf" srcId="{011CDF35-7768-423F-9701-34A2A527A321}" destId="{F3C1B3A2-E877-47D2-8D84-DE626ABC26B5}" srcOrd="1" destOrd="0" presId="urn:microsoft.com/office/officeart/2018/2/layout/IconVerticalSolidList"/>
    <dgm:cxn modelId="{8E5820B1-7A5D-41D5-B22E-DDE2E189C15B}" type="presParOf" srcId="{011CDF35-7768-423F-9701-34A2A527A321}" destId="{7EE5EBD8-CAE0-4D58-801B-AF5BD84809EE}" srcOrd="2" destOrd="0" presId="urn:microsoft.com/office/officeart/2018/2/layout/IconVerticalSolidList"/>
    <dgm:cxn modelId="{3C99441E-558C-4C60-B7E4-1A4C0C42AD4D}" type="presParOf" srcId="{011CDF35-7768-423F-9701-34A2A527A321}" destId="{802747DC-8C5E-407B-9A45-BE2729832AB7}" srcOrd="3" destOrd="0" presId="urn:microsoft.com/office/officeart/2018/2/layout/IconVerticalSolidList"/>
    <dgm:cxn modelId="{734C4059-B95E-47CF-8701-B9A439BC9DB6}" type="presParOf" srcId="{C964A65B-CD86-4B40-BE28-4CCA74A14E53}" destId="{C2BC435C-63A4-4D52-8EC4-93FCD816DF0B}" srcOrd="3" destOrd="0" presId="urn:microsoft.com/office/officeart/2018/2/layout/IconVerticalSolidList"/>
    <dgm:cxn modelId="{A8C1B3A1-B809-4925-83C6-263CAF6B850E}" type="presParOf" srcId="{C964A65B-CD86-4B40-BE28-4CCA74A14E53}" destId="{99D0BEEE-E375-4907-B456-FAAA20B5E28A}" srcOrd="4" destOrd="0" presId="urn:microsoft.com/office/officeart/2018/2/layout/IconVerticalSolidList"/>
    <dgm:cxn modelId="{250FF85A-EFBE-4454-BEAC-594F67687CA1}" type="presParOf" srcId="{99D0BEEE-E375-4907-B456-FAAA20B5E28A}" destId="{38188F00-1DBA-4C98-BE27-02243BA9E7C5}" srcOrd="0" destOrd="0" presId="urn:microsoft.com/office/officeart/2018/2/layout/IconVerticalSolidList"/>
    <dgm:cxn modelId="{1DDABADB-2DF4-4045-895B-75A806F81DCF}" type="presParOf" srcId="{99D0BEEE-E375-4907-B456-FAAA20B5E28A}" destId="{D5CD7089-5915-4BBB-86A5-7569EDB0B7A5}" srcOrd="1" destOrd="0" presId="urn:microsoft.com/office/officeart/2018/2/layout/IconVerticalSolidList"/>
    <dgm:cxn modelId="{F207A39B-AAF5-4615-8B97-FFA03EA5641B}" type="presParOf" srcId="{99D0BEEE-E375-4907-B456-FAAA20B5E28A}" destId="{63266563-130E-4121-9E40-76632569CE95}" srcOrd="2" destOrd="0" presId="urn:microsoft.com/office/officeart/2018/2/layout/IconVerticalSolidList"/>
    <dgm:cxn modelId="{6DCE7C4D-51A6-499E-B4F1-0A8611CA1754}" type="presParOf" srcId="{99D0BEEE-E375-4907-B456-FAAA20B5E28A}" destId="{42218147-80D2-4203-9B73-B1C3D82E70BB}" srcOrd="3" destOrd="0" presId="urn:microsoft.com/office/officeart/2018/2/layout/IconVerticalSolidList"/>
    <dgm:cxn modelId="{B3906B2E-9653-4F0D-914A-6A867BF2373E}" type="presParOf" srcId="{C964A65B-CD86-4B40-BE28-4CCA74A14E53}" destId="{B9D3EFFB-E121-4364-ABD0-8267607360FD}" srcOrd="5" destOrd="0" presId="urn:microsoft.com/office/officeart/2018/2/layout/IconVerticalSolidList"/>
    <dgm:cxn modelId="{5CDFE70B-D144-41C3-B0F9-72EB10B262BA}" type="presParOf" srcId="{C964A65B-CD86-4B40-BE28-4CCA74A14E53}" destId="{7281C065-355B-4EB6-A941-75E9990275FF}" srcOrd="6" destOrd="0" presId="urn:microsoft.com/office/officeart/2018/2/layout/IconVerticalSolidList"/>
    <dgm:cxn modelId="{C990992C-72C7-41A1-9865-4FB359F895DE}" type="presParOf" srcId="{7281C065-355B-4EB6-A941-75E9990275FF}" destId="{1AA798FF-BB3E-424A-8175-BE5615630265}" srcOrd="0" destOrd="0" presId="urn:microsoft.com/office/officeart/2018/2/layout/IconVerticalSolidList"/>
    <dgm:cxn modelId="{13AF2C66-B065-4211-A9F4-3CC17205954C}" type="presParOf" srcId="{7281C065-355B-4EB6-A941-75E9990275FF}" destId="{D8A99D80-6FF1-4639-88A1-F8AB195B6ED8}" srcOrd="1" destOrd="0" presId="urn:microsoft.com/office/officeart/2018/2/layout/IconVerticalSolidList"/>
    <dgm:cxn modelId="{7B6F2F1B-AF8B-432D-B697-A7E33BD73090}" type="presParOf" srcId="{7281C065-355B-4EB6-A941-75E9990275FF}" destId="{CB9DCE88-5B3C-4E78-B734-228EA01483D6}" srcOrd="2" destOrd="0" presId="urn:microsoft.com/office/officeart/2018/2/layout/IconVerticalSolidList"/>
    <dgm:cxn modelId="{D997E337-4AC5-4083-A3A0-1B9B7075CBE8}" type="presParOf" srcId="{7281C065-355B-4EB6-A941-75E9990275FF}" destId="{B74CFCB8-87EC-483C-B773-6B6798C982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DADD2-B050-4ED1-9BA4-5B5E7411C0E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6820C-9F85-44A1-9F3A-30E85BDE0AA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24AEE-842A-4505-A853-2E481458E7C5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Finding the ideal client that minimises the distance between the common features of the product i (Risk, Type – RiskPropensity, AccInv/IncInv ).</a:t>
          </a:r>
          <a:endParaRPr lang="en-US" sz="1700" kern="1200"/>
        </a:p>
      </dsp:txBody>
      <dsp:txXfrm>
        <a:off x="1058686" y="1808"/>
        <a:ext cx="9456913" cy="916611"/>
      </dsp:txXfrm>
    </dsp:sp>
    <dsp:sp modelId="{23F39A5A-4381-49FA-9BF3-0FAF996E1F8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1B3A2-E877-47D2-8D84-DE626ABC26B5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47DC-8C5E-407B-9A45-BE2729832AB7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After finding an ideal client for each product, we assign each client j the product ID i that corresponds to the ideal client i  that minimises the distance between client i and client j . </a:t>
          </a:r>
          <a:endParaRPr lang="en-US" sz="1700" kern="1200"/>
        </a:p>
      </dsp:txBody>
      <dsp:txXfrm>
        <a:off x="1058686" y="1147573"/>
        <a:ext cx="9456913" cy="916611"/>
      </dsp:txXfrm>
    </dsp:sp>
    <dsp:sp modelId="{38188F00-1DBA-4C98-BE27-02243BA9E7C5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D7089-5915-4BBB-86A5-7569EDB0B7A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18147-80D2-4203-9B73-B1C3D82E70B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After assigning each client a product we will use classification for each product i ( 1 if the product i was recommended to the client 0 otherwise) and then we will apply logistic regression. </a:t>
          </a:r>
          <a:endParaRPr lang="en-US" sz="1700" kern="1200"/>
        </a:p>
      </dsp:txBody>
      <dsp:txXfrm>
        <a:off x="1058686" y="2293338"/>
        <a:ext cx="9456913" cy="916611"/>
      </dsp:txXfrm>
    </dsp:sp>
    <dsp:sp modelId="{1AA798FF-BB3E-424A-8175-BE5615630265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99D80-6FF1-4639-88A1-F8AB195B6ED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CFCB8-87EC-483C-B773-6B6798C9828C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We test the power of the algorithm.</a:t>
          </a:r>
          <a:endParaRPr lang="en-US" sz="1700" kern="120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68A2-BECB-244B-AC93-53772F19A5D9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191B-E26C-8840-BC00-0109F85AEA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15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E3A33-7BB3-32A2-35ED-8B944899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292456-9148-1AFD-24D6-7AB4DAFB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B76C37-110C-9297-923C-1C4467B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8FA3A-A295-0DE7-0BF5-54AE07F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31B9C0-97AC-2A5D-03B5-CAC78D6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24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B7DC6-E903-235A-CC00-E6F7D2DB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1E9E96-97C5-C450-2F19-A9672552F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A5DD4C-29AC-BE4A-7779-861C9755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FDDAE-C981-67B5-8E27-5F9921D7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5A25A7-BB50-EC94-1E9B-3AA81CD1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1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9F0E42-3C8A-68F5-A44A-5F9C483C8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984619-88DE-C36E-E12D-49C3571B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1D4CD7-B4BB-EBD2-5199-E9D0D9E4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8A2B5-E014-B48C-2CB6-C720856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5C2A5-DB9B-7595-BCF3-C77390AD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1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E6F32-F1DB-4800-BA50-CF0ED00E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8DDDA2-3C99-624E-7483-DCDDC4A8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8D7F9E-49DD-80FF-7E14-4201D61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8D654-7C8D-502B-4CDB-95381973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CF44F-94DD-89A2-000B-781ABB5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10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8A8A2-D208-1297-E819-4CF4AE46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A5BFA-69F2-F678-290F-6CB99372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ABCA7-2C51-84D2-ECBE-A6C0B053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0B0BF-355E-A1E7-B2EB-4C847383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5197EB-956D-0AD3-FAFD-80C2A0A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2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4ADEB-8960-88FB-4A2A-6FC815C4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C47CC2-318A-7E43-F91F-16BD83B9A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91FFB5-2E27-C696-545A-CB21215F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49D96D-22BE-86DB-C8A0-9C0C0C6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4F2169-84BC-8025-06DF-EE86607C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924F6A-F2CD-3F4D-F76F-A00DDA97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70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0DE5F-B5DC-6458-A7CC-DFADA126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C7CFFC-807B-7072-BDF7-8353B929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95B0F9-7A1B-1244-B0E3-9187AE8B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CF2622-65F7-E84F-D4C3-0C8917F68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362839-9A78-B686-EA00-50497F96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2E5E29-6627-A5E9-06BE-3D8864A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E43FAD-8381-EC1D-C65F-2AAB3426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A906C3-939E-9BAE-33A8-A3E37E72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27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11A9C-2ACE-BB35-4A7A-E952050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75D54C-410C-5AE0-5FB4-6A702D50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19C524-C36D-5233-E0F0-ED6A046D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2909BA-A4FC-2237-0A58-FF79886B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4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4EF644B-76F3-FCBA-E1E5-A6CA6C6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D2B985-937B-49C0-D49D-E988F045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A2FE8B-4972-F3DC-12C7-1FCC9347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7F99A-10E4-A2D3-D643-D7DC3F92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B6655-453E-D722-DE3F-0C52B479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6A0F2-955E-A6EF-F29E-786FAA97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354779-D237-9BA5-6985-57AAD9B4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36EA9F-92E9-75B7-D72F-E69C7CBA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2EB93B-C73A-8ACA-72F1-EB74A37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4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4C5F7-4543-5081-8203-20D5BB5E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EB5A88-AB1D-16F7-DBDF-F9C372B80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74879D-46C3-B2AD-2193-B2A8A87C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17AB17-C15E-8402-37BD-E3A9E5EA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540C82-9A72-30AD-0E8C-D0E824FB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32DA8C-A3FB-3625-5EA5-41D09E1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8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F2878D9-7543-42C5-198D-271ED5FB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D348CE-E863-766B-5DC1-F4D6D697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5F341B-2345-5692-81E4-94F81F51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084F-9380-4A45-BF2D-BEC5EF3E124E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81BE88-BD81-EFF0-5F44-1E5E3985A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FA026C-2BD9-B0DB-9E1D-CB53CA63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C8DDC-17DE-0C45-B519-87603F5B3C4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6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73DC8-CD61-8D26-0404-CF9D16CE8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Business Case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F23C63-B06C-C655-6DCB-B7B9493D1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/>
              <a:t>Classification</a:t>
            </a:r>
            <a:r>
              <a:rPr lang="it-IT"/>
              <a:t> – </a:t>
            </a:r>
            <a:r>
              <a:rPr lang="it-IT" err="1"/>
              <a:t>Supervised</a:t>
            </a:r>
            <a:r>
              <a:rPr lang="it-IT"/>
              <a:t> 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264811-DAC1-E6E7-17B1-5B06692E7EDA}"/>
              </a:ext>
            </a:extLst>
          </p:cNvPr>
          <p:cNvSpPr txBox="1"/>
          <p:nvPr/>
        </p:nvSpPr>
        <p:spPr>
          <a:xfrm>
            <a:off x="428155" y="4996973"/>
            <a:ext cx="2191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Bersani Michele</a:t>
            </a:r>
          </a:p>
          <a:p>
            <a:r>
              <a:rPr lang="it-IT"/>
              <a:t>Corazza Lorena</a:t>
            </a:r>
          </a:p>
          <a:p>
            <a:r>
              <a:rPr lang="it-IT"/>
              <a:t>Grignani Alessandro</a:t>
            </a:r>
          </a:p>
          <a:p>
            <a:r>
              <a:rPr lang="it-IT"/>
              <a:t>Radaelli Gabriele</a:t>
            </a:r>
          </a:p>
          <a:p>
            <a:r>
              <a:rPr lang="it-IT"/>
              <a:t>Schembri Salvatore</a:t>
            </a:r>
          </a:p>
        </p:txBody>
      </p:sp>
    </p:spTree>
    <p:extLst>
      <p:ext uri="{BB962C8B-B14F-4D97-AF65-F5344CB8AC3E}">
        <p14:creationId xmlns:p14="http://schemas.microsoft.com/office/powerpoint/2010/main" val="32503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DCF80DD-D44F-C2C3-CCB6-C20C49B9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7" y="2023464"/>
            <a:ext cx="5175443" cy="3867670"/>
          </a:xfrm>
          <a:prstGeom prst="rect">
            <a:avLst/>
          </a:prstGeom>
        </p:spPr>
      </p:pic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2630F09-6BA8-C24C-7548-71758E86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45" y="1866338"/>
            <a:ext cx="5171812" cy="402479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A536516-2B75-B755-3CB7-B773C170B976}"/>
              </a:ext>
            </a:extLst>
          </p:cNvPr>
          <p:cNvSpPr txBox="1"/>
          <p:nvPr/>
        </p:nvSpPr>
        <p:spPr>
          <a:xfrm>
            <a:off x="754386" y="597534"/>
            <a:ext cx="447425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/>
              <a:t>Decision </a:t>
            </a:r>
            <a:r>
              <a:rPr lang="it-IT" sz="2800" b="1" err="1"/>
              <a:t>tree</a:t>
            </a:r>
            <a:r>
              <a:rPr lang="it-IT" sz="2800" b="1"/>
              <a:t> - </a:t>
            </a:r>
            <a:r>
              <a:rPr lang="it-IT" sz="2800" b="1" err="1"/>
              <a:t>analysis</a:t>
            </a: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293201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4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FEE0FC-8315-FEC8-26D7-C59BD0F8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ALTERNATIVE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4A97400F-E5E8-4B8D-17CC-2B2549B5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7578"/>
            <a:ext cx="3335789" cy="2385089"/>
          </a:xfrm>
          <a:prstGeom prst="rect">
            <a:avLst/>
          </a:prstGeom>
        </p:spPr>
      </p:pic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CBD50B4-FB2F-61AD-35AD-B80708C0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96" y="676414"/>
            <a:ext cx="3336953" cy="2227416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9802701-4627-7899-3E5D-1916D66F5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57"/>
          <a:stretch/>
        </p:blipFill>
        <p:spPr>
          <a:xfrm>
            <a:off x="8095756" y="1022324"/>
            <a:ext cx="3336953" cy="1535596"/>
          </a:xfrm>
          <a:prstGeom prst="rect">
            <a:avLst/>
          </a:prstGeom>
        </p:spPr>
      </p:pic>
      <p:sp>
        <p:nvSpPr>
          <p:cNvPr id="57" name="Rectangle 5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C92CA4-A0AE-861D-D545-44C09022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latin typeface="+mn-lt"/>
                <a:ea typeface="+mn-ea"/>
                <a:cs typeface="+mn-cs"/>
              </a:rPr>
              <a:t>A </a:t>
            </a:r>
            <a:r>
              <a:rPr lang="en-US" sz="2000" b="1" kern="1200" err="1">
                <a:latin typeface="+mn-lt"/>
                <a:ea typeface="+mn-ea"/>
                <a:cs typeface="+mn-cs"/>
              </a:rPr>
              <a:t>reccomandation</a:t>
            </a:r>
            <a:r>
              <a:rPr lang="en-US" sz="2000" b="1" kern="1200">
                <a:latin typeface="+mn-lt"/>
                <a:ea typeface="+mn-ea"/>
                <a:cs typeface="+mn-cs"/>
              </a:rPr>
              <a:t> system based on 11 logistic classification</a:t>
            </a:r>
          </a:p>
          <a:p>
            <a:r>
              <a:rPr lang="en-US" sz="2000"/>
              <a:t>Very high precision in recognizing the products that should not be </a:t>
            </a:r>
            <a:r>
              <a:rPr lang="en-US" sz="2000" err="1"/>
              <a:t>reccomended</a:t>
            </a:r>
            <a:r>
              <a:rPr lang="en-US" sz="2000"/>
              <a:t> to the clients,</a:t>
            </a:r>
          </a:p>
          <a:p>
            <a:r>
              <a:rPr lang="en-US" sz="2000"/>
              <a:t>Less precision in the opposite case but when there is doubt the model  lean to </a:t>
            </a:r>
            <a:r>
              <a:rPr lang="en-US" sz="2000" err="1"/>
              <a:t>reccomend</a:t>
            </a:r>
          </a:p>
        </p:txBody>
      </p:sp>
    </p:spTree>
    <p:extLst>
      <p:ext uri="{BB962C8B-B14F-4D97-AF65-F5344CB8AC3E}">
        <p14:creationId xmlns:p14="http://schemas.microsoft.com/office/powerpoint/2010/main" val="112325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3B09D3-22DC-97BB-1527-9FA31058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IDEA TO CREATE THE LABEL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9E895D-2F46-823F-2D42-3E017CB6B07C}"/>
              </a:ext>
            </a:extLst>
          </p:cNvPr>
          <p:cNvSpPr txBox="1"/>
          <p:nvPr/>
        </p:nvSpPr>
        <p:spPr>
          <a:xfrm>
            <a:off x="5050971" y="566057"/>
            <a:ext cx="3596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IDEA DELLA FORMULA PER LA LABEL / FLAG</a:t>
            </a:r>
          </a:p>
          <a:p>
            <a:endParaRPr lang="it-IT"/>
          </a:p>
          <a:p>
            <a:pPr marL="285750" indent="-285750">
              <a:buFont typeface="Wingdings" pitchFamily="2" charset="2"/>
              <a:buChar char="è"/>
            </a:pPr>
            <a:r>
              <a:rPr lang="it-IT"/>
              <a:t>FORMULA SEMPLICE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it-IT"/>
              <a:t>IDENTIFICAZIONE DEL CLIENTE MODELLO PER CIASCUN PRODOTTO =&gt; CALCOLO DELLA DISTANZA</a:t>
            </a:r>
          </a:p>
        </p:txBody>
      </p:sp>
    </p:spTree>
    <p:extLst>
      <p:ext uri="{BB962C8B-B14F-4D97-AF65-F5344CB8AC3E}">
        <p14:creationId xmlns:p14="http://schemas.microsoft.com/office/powerpoint/2010/main" val="16065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7FCA02-210E-B85D-3A60-624A798C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  IDEAL CLIENT IDEA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Segnaposto contenuto 5">
            <a:extLst>
              <a:ext uri="{FF2B5EF4-FFF2-40B4-BE49-F238E27FC236}">
                <a16:creationId xmlns:a16="http://schemas.microsoft.com/office/drawing/2014/main" id="{010149E6-A9A5-13C8-F1C2-7F64D3239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6552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53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E76499-CB2C-724E-A9ED-A11CDC31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each ideal client for different </a:t>
            </a:r>
            <a:r>
              <a:rPr lang="en-US" sz="3700">
                <a:solidFill>
                  <a:srgbClr val="FFFFFF"/>
                </a:solidFill>
              </a:rPr>
              <a:t>products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egnaposto contenuto 6" descr="Immagine che contiene testo, numero, schermata, Carattere&#10;&#10;Descrizione generata automaticamente">
            <a:extLst>
              <a:ext uri="{FF2B5EF4-FFF2-40B4-BE49-F238E27FC236}">
                <a16:creationId xmlns:a16="http://schemas.microsoft.com/office/drawing/2014/main" id="{D5802259-C93B-D5A1-E672-63BAD6A6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83" y="1809411"/>
            <a:ext cx="11322067" cy="46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475854-7F91-90A1-554E-28932960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for each product</a:t>
            </a:r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5EB3410-4E68-9BF4-F20E-4A502590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155" y="1966293"/>
            <a:ext cx="98936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9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73F16C2-DC64-0EDA-99BF-DF70A1F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MODELS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3CE41E-466B-B8D2-6D45-92D00A972B83}"/>
              </a:ext>
            </a:extLst>
          </p:cNvPr>
          <p:cNvSpPr txBox="1"/>
          <p:nvPr/>
        </p:nvSpPr>
        <p:spPr>
          <a:xfrm>
            <a:off x="705394" y="600891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Commento sui modelli della classificazione: si poteva far meglio in che modo?</a:t>
            </a:r>
          </a:p>
        </p:txBody>
      </p:sp>
    </p:spTree>
    <p:extLst>
      <p:ext uri="{BB962C8B-B14F-4D97-AF65-F5344CB8AC3E}">
        <p14:creationId xmlns:p14="http://schemas.microsoft.com/office/powerpoint/2010/main" val="99444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A74A6-7817-592F-2AF8-38E7A219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Some </a:t>
            </a:r>
            <a:r>
              <a:rPr lang="it-IT" err="1"/>
              <a:t>comments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DBD4E-ED58-B1AA-3A0D-6B14647A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Descizione</a:t>
            </a:r>
            <a:r>
              <a:rPr lang="it-IT"/>
              <a:t> dell’idea per la creazione delle label in maniera più approfondita</a:t>
            </a:r>
          </a:p>
          <a:p>
            <a:r>
              <a:rPr lang="it-IT"/>
              <a:t>Eventuali percentili / distanze dai clienti ideali per prodotto</a:t>
            </a:r>
          </a:p>
        </p:txBody>
      </p:sp>
    </p:spTree>
    <p:extLst>
      <p:ext uri="{BB962C8B-B14F-4D97-AF65-F5344CB8AC3E}">
        <p14:creationId xmlns:p14="http://schemas.microsoft.com/office/powerpoint/2010/main" val="226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54A962-F46F-3AA7-C5A5-FEA33BEE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DATA </a:t>
            </a:r>
            <a:r>
              <a:rPr lang="en-US" sz="3400"/>
              <a:t>PREPARATION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19EDCF-9AC0-1046-4C2D-46D4886A4D0B}"/>
              </a:ext>
            </a:extLst>
          </p:cNvPr>
          <p:cNvSpPr txBox="1"/>
          <p:nvPr/>
        </p:nvSpPr>
        <p:spPr>
          <a:xfrm>
            <a:off x="740229" y="2508069"/>
            <a:ext cx="37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Immagine dei dati</a:t>
            </a:r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03964C2-E517-4A61-13EA-EBFF3F5B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" y="2955096"/>
            <a:ext cx="12192000" cy="21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73F16C2-DC64-0EDA-99BF-DF70A1F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EXPLORATIVE ANALYSIS</a:t>
            </a:r>
          </a:p>
        </p:txBody>
      </p:sp>
      <p:pic>
        <p:nvPicPr>
          <p:cNvPr id="4" name="Immagine 3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8CCD26A2-6429-C431-0EBC-6E67B9E4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944" y="319548"/>
            <a:ext cx="755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CEE78-3C72-1D18-772D-A79C5A20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ALGORITHM IDEAS FOR CLASSIFICATION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CA6D31-2ABD-48CE-0DDE-34E97ED8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5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CLASSIFICATION TREE</a:t>
            </a:r>
          </a:p>
          <a:p>
            <a:r>
              <a:rPr lang="it-IT"/>
              <a:t>RANDOM FOREST</a:t>
            </a:r>
          </a:p>
          <a:p>
            <a:r>
              <a:rPr lang="it-IT"/>
              <a:t>LOGISTIC REGRESSION</a:t>
            </a:r>
          </a:p>
          <a:p>
            <a:r>
              <a:rPr lang="it-IT"/>
              <a:t>QDA/LDA</a:t>
            </a:r>
          </a:p>
          <a:p>
            <a:r>
              <a:rPr lang="it-IT"/>
              <a:t>SVM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47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DD966-6084-37DA-1282-836AE285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Inferring</a:t>
            </a:r>
            <a:r>
              <a:rPr lang="it-IT"/>
              <a:t> labels</a:t>
            </a:r>
          </a:p>
        </p:txBody>
      </p:sp>
      <p:pic>
        <p:nvPicPr>
          <p:cNvPr id="4" name="Segnaposto contenuto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FE517BD6-ED06-C3CC-57A0-F5855A4F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64" r="-239" b="13333"/>
          <a:stretch/>
        </p:blipFill>
        <p:spPr>
          <a:xfrm>
            <a:off x="843227" y="1474404"/>
            <a:ext cx="10265745" cy="2489822"/>
          </a:xfrm>
        </p:spPr>
      </p:pic>
    </p:spTree>
    <p:extLst>
      <p:ext uri="{BB962C8B-B14F-4D97-AF65-F5344CB8AC3E}">
        <p14:creationId xmlns:p14="http://schemas.microsoft.com/office/powerpoint/2010/main" val="9112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417033-CF25-CDA8-9159-54E68C23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5A6836-3B7C-AA8C-A049-A3F9E31B9661}"/>
              </a:ext>
            </a:extLst>
          </p:cNvPr>
          <p:cNvSpPr txBox="1"/>
          <p:nvPr/>
        </p:nvSpPr>
        <p:spPr>
          <a:xfrm>
            <a:off x="951507" y="5643732"/>
            <a:ext cx="3291839" cy="830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Without threshold</a:t>
            </a:r>
          </a:p>
        </p:txBody>
      </p:sp>
      <p:pic>
        <p:nvPicPr>
          <p:cNvPr id="4" name="Segnaposto contenuto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C673119-886A-639F-3279-A778BE74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82" y="1713034"/>
            <a:ext cx="5699359" cy="4094930"/>
          </a:xfrm>
          <a:prstGeom prst="rect">
            <a:avLst/>
          </a:prstGeom>
        </p:spPr>
      </p:pic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E5DEC705-FCBD-57F1-3F04-D4999BCB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97" y="1716815"/>
            <a:ext cx="5505629" cy="393994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0C2FB1-88E0-AA50-F776-1B829BC313BF}"/>
              </a:ext>
            </a:extLst>
          </p:cNvPr>
          <p:cNvSpPr txBox="1"/>
          <p:nvPr/>
        </p:nvSpPr>
        <p:spPr>
          <a:xfrm>
            <a:off x="8031177" y="5812039"/>
            <a:ext cx="3870325" cy="5508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>
                <a:solidFill>
                  <a:srgbClr val="FFFFFF"/>
                </a:solidFill>
              </a:rPr>
              <a:t>With </a:t>
            </a:r>
            <a:r>
              <a:rPr lang="it-IT" sz="1300">
                <a:solidFill>
                  <a:srgbClr val="FFFFFF"/>
                </a:solidFill>
                <a:ea typeface="+mn-lt"/>
                <a:cs typeface="+mn-lt"/>
              </a:rPr>
              <a:t>threshold</a:t>
            </a:r>
            <a:endParaRPr lang="it-IT" sz="130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DF8B2F-3A25-3E59-2CBA-E6F85D9C7AE6}"/>
              </a:ext>
            </a:extLst>
          </p:cNvPr>
          <p:cNvSpPr txBox="1"/>
          <p:nvPr/>
        </p:nvSpPr>
        <p:spPr>
          <a:xfrm>
            <a:off x="1894143" y="5814812"/>
            <a:ext cx="3870325" cy="5508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err="1">
                <a:solidFill>
                  <a:srgbClr val="FFFFFF"/>
                </a:solidFill>
              </a:rPr>
              <a:t>Without</a:t>
            </a:r>
            <a:r>
              <a:rPr lang="it-IT" sz="1300">
                <a:solidFill>
                  <a:srgbClr val="FFFFFF"/>
                </a:solidFill>
              </a:rPr>
              <a:t> </a:t>
            </a:r>
            <a:r>
              <a:rPr lang="it-IT" sz="1300" err="1">
                <a:solidFill>
                  <a:srgbClr val="FFFFFF"/>
                </a:solidFill>
                <a:ea typeface="+mn-lt"/>
                <a:cs typeface="+mn-lt"/>
              </a:rPr>
              <a:t>threshold</a:t>
            </a:r>
            <a:endParaRPr lang="it-IT" sz="13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6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9324ED-CACA-40DF-6796-65FA5C7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it-IT" sz="400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A507BC47-407F-C62C-A647-43E98C7CF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24" y="1889097"/>
            <a:ext cx="5414168" cy="410029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078B71-3EAE-8011-485C-2FB2EE1411DC}"/>
              </a:ext>
            </a:extLst>
          </p:cNvPr>
          <p:cNvSpPr txBox="1"/>
          <p:nvPr/>
        </p:nvSpPr>
        <p:spPr>
          <a:xfrm>
            <a:off x="1764665" y="2825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8840                             5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44B63A-0808-1991-A11B-5A3DD4FE1DDD}"/>
              </a:ext>
            </a:extLst>
          </p:cNvPr>
          <p:cNvSpPr txBox="1"/>
          <p:nvPr/>
        </p:nvSpPr>
        <p:spPr>
          <a:xfrm>
            <a:off x="1868470" y="446550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13                                2142</a:t>
            </a:r>
          </a:p>
        </p:txBody>
      </p: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036BDC2-5864-3D1E-C587-53BC5E50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36" y="1685819"/>
            <a:ext cx="66865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A1A9A93-0DC0-09B8-1135-E9A3039E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96" y="52104"/>
            <a:ext cx="4186006" cy="317480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CCE8905-3B0D-B37E-DAA0-FFA12CC3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79" y="216227"/>
            <a:ext cx="3829780" cy="30106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5994483B-2EE6-4224-6149-2979BBC8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5" y="3608684"/>
            <a:ext cx="4435353" cy="3170867"/>
          </a:xfrm>
          <a:prstGeom prst="rect">
            <a:avLst/>
          </a:prstGeom>
        </p:spPr>
      </p:pic>
      <p:pic>
        <p:nvPicPr>
          <p:cNvPr id="4" name="Segnaposto contenuto 3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232FBDB2-E632-23CC-74FD-28A3F62AE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002" y="3642819"/>
            <a:ext cx="4148165" cy="3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5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design&#10;&#10;Descrizione generata automaticamente">
            <a:extLst>
              <a:ext uri="{FF2B5EF4-FFF2-40B4-BE49-F238E27FC236}">
                <a16:creationId xmlns:a16="http://schemas.microsoft.com/office/drawing/2014/main" id="{15BD8849-D93C-552D-4765-C4ECBD9A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47" y="100830"/>
            <a:ext cx="9049853" cy="67571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B449B9-2C76-E5FE-2F28-8A1F1D12906E}"/>
              </a:ext>
            </a:extLst>
          </p:cNvPr>
          <p:cNvSpPr txBox="1"/>
          <p:nvPr/>
        </p:nvSpPr>
        <p:spPr>
          <a:xfrm>
            <a:off x="570015" y="296883"/>
            <a:ext cx="421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err="1"/>
              <a:t>Decision</a:t>
            </a:r>
            <a:r>
              <a:rPr lang="it-IT" sz="3600" b="1"/>
              <a:t> </a:t>
            </a:r>
            <a:r>
              <a:rPr lang="it-IT" sz="3600" b="1" err="1"/>
              <a:t>tree</a:t>
            </a:r>
            <a:endParaRPr lang="it-IT" sz="3600" b="1"/>
          </a:p>
        </p:txBody>
      </p:sp>
    </p:spTree>
    <p:extLst>
      <p:ext uri="{BB962C8B-B14F-4D97-AF65-F5344CB8AC3E}">
        <p14:creationId xmlns:p14="http://schemas.microsoft.com/office/powerpoint/2010/main" val="580863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di Office</vt:lpstr>
      <vt:lpstr>Business Case 2</vt:lpstr>
      <vt:lpstr>DATA PREPARATION</vt:lpstr>
      <vt:lpstr>EXPLORATIVE ANALYSIS</vt:lpstr>
      <vt:lpstr>ALGORITHM IDEAS FOR CLASSIFICATION</vt:lpstr>
      <vt:lpstr>Inferring labels</vt:lpstr>
      <vt:lpstr>LOGISTIC REGRESSION</vt:lpstr>
      <vt:lpstr>RANDOM FOREST</vt:lpstr>
      <vt:lpstr>PowerPoint Presentation</vt:lpstr>
      <vt:lpstr>PowerPoint Presentation</vt:lpstr>
      <vt:lpstr>PowerPoint Presentation</vt:lpstr>
      <vt:lpstr>ALTERNATIVE</vt:lpstr>
      <vt:lpstr>IDEA TO CREATE THE LABEL</vt:lpstr>
      <vt:lpstr>  IDEAL CLIENT IDEA</vt:lpstr>
      <vt:lpstr>Features of each ideal client for different products</vt:lpstr>
      <vt:lpstr>Logistic Regression for each product</vt:lpstr>
      <vt:lpstr>COMMENTS  ON  THE MODELS</vt:lpstr>
      <vt:lpstr>Some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1</dc:title>
  <dc:creator>Michele Bersani</dc:creator>
  <cp:revision>1</cp:revision>
  <dcterms:created xsi:type="dcterms:W3CDTF">2024-03-01T10:23:00Z</dcterms:created>
  <dcterms:modified xsi:type="dcterms:W3CDTF">2024-03-21T08:08:55Z</dcterms:modified>
</cp:coreProperties>
</file>