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64" r:id="rId6"/>
    <p:sldId id="260" r:id="rId7"/>
    <p:sldId id="265" r:id="rId8"/>
    <p:sldId id="269" r:id="rId9"/>
    <p:sldId id="268" r:id="rId10"/>
    <p:sldId id="271" r:id="rId11"/>
    <p:sldId id="272" r:id="rId12"/>
    <p:sldId id="261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1F56D-B150-654D-8727-36BEBB988C14}" v="55" dt="2024-03-07T08:10:22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a Corazza" userId="S::10632105@polimi.it::842287ea-902f-4533-8143-102616cd3758" providerId="AD" clId="Web-{4DF0025B-9EA9-8A7D-B00D-12DC6ADAACC1}"/>
    <pc:docChg chg="addSld delSld modSld modMainMaster">
      <pc:chgData name="Lorena Corazza" userId="S::10632105@polimi.it::842287ea-902f-4533-8143-102616cd3758" providerId="AD" clId="Web-{4DF0025B-9EA9-8A7D-B00D-12DC6ADAACC1}" dt="2024-03-04T12:05:14.103" v="794" actId="20577"/>
      <pc:docMkLst>
        <pc:docMk/>
      </pc:docMkLst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3250384698" sldId="256"/>
        </pc:sldMkLst>
      </pc:sldChg>
      <pc:sldChg chg="modSp mod">
        <pc:chgData name="Lorena Corazza" userId="S::10632105@polimi.it::842287ea-902f-4533-8143-102616cd3758" providerId="AD" clId="Web-{4DF0025B-9EA9-8A7D-B00D-12DC6ADAACC1}" dt="2024-03-04T12:05:14.103" v="794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4DF0025B-9EA9-8A7D-B00D-12DC6ADAACC1}" dt="2024-03-04T12:05:14.103" v="794" actId="20577"/>
          <ac:spMkLst>
            <pc:docMk/>
            <pc:sldMk cId="3174054790" sldId="257"/>
            <ac:spMk id="5" creationId="{F0A41741-DD4F-18EC-3F02-BA25BA789119}"/>
          </ac:spMkLst>
        </pc:spChg>
      </pc:sldChg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03726176" sldId="258"/>
        </pc:sldMkLst>
      </pc:sldChg>
      <pc:sldChg chg="modSp 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4DF0025B-9EA9-8A7D-B00D-12DC6ADAACC1}" dt="2024-03-04T11:04:16.469" v="36" actId="14100"/>
          <ac:spMkLst>
            <pc:docMk/>
            <pc:sldMk cId="1979471623" sldId="259"/>
            <ac:spMk id="3" creationId="{DFCA6D31-2ABD-48CE-0DDE-34E97ED8DE3F}"/>
          </ac:spMkLst>
        </pc:spChg>
      </pc:sldChg>
      <pc:sldChg chg="addSp modSp 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121630763" sldId="260"/>
        </pc:sldMkLst>
        <pc:spChg chg="mod">
          <ac:chgData name="Lorena Corazza" userId="S::10632105@polimi.it::842287ea-902f-4533-8143-102616cd3758" providerId="AD" clId="Web-{4DF0025B-9EA9-8A7D-B00D-12DC6ADAACC1}" dt="2024-03-04T11:19:30.643" v="292" actId="20577"/>
          <ac:spMkLst>
            <pc:docMk/>
            <pc:sldMk cId="1121630763" sldId="260"/>
            <ac:spMk id="2" creationId="{AEB005C1-4F47-958A-AFCE-8714AD5027F5}"/>
          </ac:spMkLst>
        </pc:spChg>
        <pc:picChg chg="add mod">
          <ac:chgData name="Lorena Corazza" userId="S::10632105@polimi.it::842287ea-902f-4533-8143-102616cd3758" providerId="AD" clId="Web-{4DF0025B-9EA9-8A7D-B00D-12DC6ADAACC1}" dt="2024-03-04T11:16:53.101" v="277" actId="1076"/>
          <ac:picMkLst>
            <pc:docMk/>
            <pc:sldMk cId="1121630763" sldId="260"/>
            <ac:picMk id="3" creationId="{D6893239-6447-A878-5A89-BA8197EFD34F}"/>
          </ac:picMkLst>
        </pc:picChg>
      </pc:sldChg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3798901442" sldId="261"/>
        </pc:sldMkLst>
      </pc:sldChg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3688710991" sldId="262"/>
        </pc:sldMkLst>
      </pc:sldChg>
      <pc:sldChg chg="addSp delSp modSp new mod setBg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517024307" sldId="263"/>
        </pc:sldMkLst>
        <pc:spChg chg="mod ord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2" creationId="{573F16C2-DC64-0EDA-99BF-DF70A1F29A93}"/>
          </ac:spMkLst>
        </pc:spChg>
        <pc:spChg chg="del">
          <ac:chgData name="Lorena Corazza" userId="S::10632105@polimi.it::842287ea-902f-4533-8143-102616cd3758" providerId="AD" clId="Web-{4DF0025B-9EA9-8A7D-B00D-12DC6ADAACC1}" dt="2024-03-04T09:22:15.613" v="13"/>
          <ac:spMkLst>
            <pc:docMk/>
            <pc:sldMk cId="1517024307" sldId="263"/>
            <ac:spMk id="3" creationId="{E1849C32-097E-2F5A-AFC5-05672A8D860C}"/>
          </ac:spMkLst>
        </pc:spChg>
        <pc:spChg chg="add del mod">
          <ac:chgData name="Lorena Corazza" userId="S::10632105@polimi.it::842287ea-902f-4533-8143-102616cd3758" providerId="AD" clId="Web-{4DF0025B-9EA9-8A7D-B00D-12DC6ADAACC1}" dt="2024-03-04T11:02:03.569" v="32"/>
          <ac:spMkLst>
            <pc:docMk/>
            <pc:sldMk cId="1517024307" sldId="263"/>
            <ac:spMk id="5" creationId="{6AC8016D-886E-1049-649D-36D00F38DFF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8" creationId="{A45ED991-D760-CF2A-FC0D-28FF620EBFBA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2"/>
          <ac:spMkLst>
            <pc:docMk/>
            <pc:sldMk cId="1517024307" sldId="263"/>
            <ac:spMk id="9" creationId="{A9607B8D-5A6C-4ECB-9047-3836C51C14F0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11" creationId="{2EB492CD-616E-47F8-933B-5E2D952A0593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13" creationId="{59383CF9-23B5-4335-9B21-1791C4CF1C75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15" creationId="{0007FE00-9498-4706-B255-6437B0252C02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2"/>
          <ac:spMkLst>
            <pc:docMk/>
            <pc:sldMk cId="1517024307" sldId="263"/>
            <ac:spMk id="17" creationId="{CA84D6C4-24A3-44DC-9607-566CF5A2227A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2"/>
          <ac:spMkLst>
            <pc:docMk/>
            <pc:sldMk cId="1517024307" sldId="263"/>
            <ac:spMk id="18" creationId="{72F7300B-53A6-4A16-AA84-78597664F02E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1"/>
          <ac:spMkLst>
            <pc:docMk/>
            <pc:sldMk cId="1517024307" sldId="263"/>
            <ac:spMk id="22" creationId="{63CB5907-9B9B-1D95-AC6C-EA8957287CF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1"/>
          <ac:spMkLst>
            <pc:docMk/>
            <pc:sldMk cId="1517024307" sldId="263"/>
            <ac:spMk id="25" creationId="{04812C46-200A-4DEB-A05E-3ED6C68C238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1"/>
          <ac:spMkLst>
            <pc:docMk/>
            <pc:sldMk cId="1517024307" sldId="263"/>
            <ac:spMk id="27" creationId="{D1EA859B-E555-4109-94F3-6700E046E008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8:13.749" v="24"/>
          <ac:spMkLst>
            <pc:docMk/>
            <pc:sldMk cId="1517024307" sldId="263"/>
            <ac:spMk id="29" creationId="{04812C46-200A-4DEB-A05E-3ED6C68C238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8:13.749" v="24"/>
          <ac:spMkLst>
            <pc:docMk/>
            <pc:sldMk cId="1517024307" sldId="263"/>
            <ac:spMk id="30" creationId="{D1EA859B-E555-4109-94F3-6700E046E008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8:13.749" v="24"/>
          <ac:spMkLst>
            <pc:docMk/>
            <pc:sldMk cId="1517024307" sldId="263"/>
            <ac:spMk id="31" creationId="{F83E6E9E-32A2-92D3-F610-AA597ACE33A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36" creationId="{A9607B8D-5A6C-4ECB-9047-3836C51C14F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38" creationId="{CA84D6C4-24A3-44DC-9607-566CF5A2227A}"/>
          </ac:spMkLst>
        </pc:spChg>
        <pc:spChg chg="add del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40" creationId="{72F7300B-53A6-4A16-AA84-78597664F02E}"/>
          </ac:spMkLst>
        </pc:spChg>
        <pc:grpChg chg="add">
          <ac:chgData name="Lorena Corazza" userId="S::10632105@polimi.it::842287ea-902f-4533-8143-102616cd3758" providerId="AD" clId="Web-{4DF0025B-9EA9-8A7D-B00D-12DC6ADAACC1}" dt="2024-03-04T11:02:12.710" v="35"/>
          <ac:grpSpMkLst>
            <pc:docMk/>
            <pc:sldMk cId="1517024307" sldId="263"/>
            <ac:grpSpMk id="45" creationId="{1095953A-7DC0-3F46-6E96-31FBC9B1A097}"/>
          </ac:grpSpMkLst>
        </pc:grpChg>
        <pc:picChg chg="add del mod ord">
          <ac:chgData name="Lorena Corazza" userId="S::10632105@polimi.it::842287ea-902f-4533-8143-102616cd3758" providerId="AD" clId="Web-{4DF0025B-9EA9-8A7D-B00D-12DC6ADAACC1}" dt="2024-03-04T11:01:58.756" v="31"/>
          <ac:picMkLst>
            <pc:docMk/>
            <pc:sldMk cId="1517024307" sldId="263"/>
            <ac:picMk id="4" creationId="{1F18C250-A145-817A-612F-87363016668E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02:12.710" v="35"/>
          <ac:picMkLst>
            <pc:docMk/>
            <pc:sldMk cId="1517024307" sldId="263"/>
            <ac:picMk id="6" creationId="{101F2484-FE72-0A8C-E692-B3CDCBDEB69A}"/>
          </ac:picMkLst>
        </pc:picChg>
      </pc:sldChg>
      <pc:sldChg chg="addSp modSp new mod setBg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60656562" sldId="264"/>
        </pc:sldMkLst>
        <pc:spChg chg="mo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2" creationId="{903B09D3-22DC-97BB-1527-9FA310582BA4}"/>
          </ac:spMkLst>
        </pc:spChg>
        <pc:spChg chg="mod">
          <ac:chgData name="Lorena Corazza" userId="S::10632105@polimi.it::842287ea-902f-4533-8143-102616cd3758" providerId="AD" clId="Web-{4DF0025B-9EA9-8A7D-B00D-12DC6ADAACC1}" dt="2024-03-04T11:15:10.421" v="265" actId="1076"/>
          <ac:spMkLst>
            <pc:docMk/>
            <pc:sldMk cId="160656562" sldId="264"/>
            <ac:spMk id="3" creationId="{A26060F3-497E-9BD2-928A-F1556EE032A6}"/>
          </ac:spMkLst>
        </pc:spChg>
        <pc:spChg chg="add mod">
          <ac:chgData name="Lorena Corazza" userId="S::10632105@polimi.it::842287ea-902f-4533-8143-102616cd3758" providerId="AD" clId="Web-{4DF0025B-9EA9-8A7D-B00D-12DC6ADAACC1}" dt="2024-03-04T11:15:07.171" v="264" actId="1076"/>
          <ac:spMkLst>
            <pc:docMk/>
            <pc:sldMk cId="160656562" sldId="264"/>
            <ac:spMk id="4" creationId="{C8EED959-AF0A-C5CC-2D7D-1A860673D1BF}"/>
          </ac:spMkLst>
        </pc:spChg>
        <pc:spChg chg="ad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8" creationId="{907EF6B7-1338-4443-8C46-6A318D952DFD}"/>
          </ac:spMkLst>
        </pc:spChg>
        <pc:spChg chg="ad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10" creationId="{DAAE4CDD-124C-4DCF-9584-B6033B545DD5}"/>
          </ac:spMkLst>
        </pc:spChg>
        <pc:spChg chg="ad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12" creationId="{081E4A58-353D-44AE-B2FC-2A74E2E400F7}"/>
          </ac:spMkLst>
        </pc:spChg>
      </pc:sldChg>
      <pc:sldChg chg="addSp delSp modSp new mod setBg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877618322" sldId="265"/>
        </pc:sldMkLst>
        <pc:spChg chg="mod ord">
          <ac:chgData name="Lorena Corazza" userId="S::10632105@polimi.it::842287ea-902f-4533-8143-102616cd3758" providerId="AD" clId="Web-{4DF0025B-9EA9-8A7D-B00D-12DC6ADAACC1}" dt="2024-03-04T11:42:20.615" v="541" actId="1076"/>
          <ac:spMkLst>
            <pc:docMk/>
            <pc:sldMk cId="1877618322" sldId="265"/>
            <ac:spMk id="2" creationId="{94D876AD-CDA2-5842-7CD0-7C29A570AF94}"/>
          </ac:spMkLst>
        </pc:spChg>
        <pc:spChg chg="del">
          <ac:chgData name="Lorena Corazza" userId="S::10632105@polimi.it::842287ea-902f-4533-8143-102616cd3758" providerId="AD" clId="Web-{4DF0025B-9EA9-8A7D-B00D-12DC6ADAACC1}" dt="2024-03-04T11:19:05.516" v="279"/>
          <ac:spMkLst>
            <pc:docMk/>
            <pc:sldMk cId="1877618322" sldId="265"/>
            <ac:spMk id="3" creationId="{519C8B09-0FF3-16E5-8C9B-611BBA07D5F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1" creationId="{A531DD59-7F22-C45A-5AB2-98B7BF18A47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4" creationId="{4C2AC11E-3162-4990-A36E-92B07ECF16C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6" creationId="{9073D962-D3D2-4A72-8593-65C213CBFFC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8" creationId="{2387511B-F6E1-4929-AC90-94FB8B6B0F4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20" creationId="{AA58F78C-27AB-465F-AA33-15E08AF267F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09.613" v="346"/>
          <ac:spMkLst>
            <pc:docMk/>
            <pc:sldMk cId="1877618322" sldId="265"/>
            <ac:spMk id="26" creationId="{FA14AC97-3C1A-D0DD-9156-4C9AAA7955FA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29" creationId="{50D1C5B3-B60D-4696-AE60-100D5EC8AB5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1" creationId="{5184EE59-3061-456B-9FB5-98A8E0E74B0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3" creationId="{F7E07B5E-9FB5-4C91-8BE4-6167EB58D0A7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5" creationId="{37524947-EB09-4DD9-973B-9F75BBCD726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7" creationId="{D30C8E25-2DD1-45C6-9F04-0F0CBF66602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9" creationId="{BC57EA3C-C239-4132-A618-5CBE9F896B2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44" creationId="{398F3DEE-0E56-499F-AFAE-C2DA7C2C815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46" creationId="{E85CCF60-79A2-440A-86A2-1A64A59F7B5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48" creationId="{3F2162BA-EECD-43E0-99D9-C00B19482E5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50" creationId="{160DB805-F71F-46BB-A8CC-74F6D8306F9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52" creationId="{6F91054C-3439-420E-88EB-F0A5637EC5C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7:15.312" v="455"/>
          <ac:spMkLst>
            <pc:docMk/>
            <pc:sldMk cId="1877618322" sldId="265"/>
            <ac:spMk id="57" creationId="{A5A17FC0-D416-4C8B-A9E6-5924D352B986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7:34.876" v="463"/>
          <ac:spMkLst>
            <pc:docMk/>
            <pc:sldMk cId="1877618322" sldId="265"/>
            <ac:spMk id="72" creationId="{FBC711EC-2569-4DB4-BE16-66EC29DBE5C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7:55.237" v="470"/>
          <ac:spMkLst>
            <pc:docMk/>
            <pc:sldMk cId="1877618322" sldId="265"/>
            <ac:spMk id="77" creationId="{A5A17FC0-D416-4C8B-A9E6-5924D352B986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8:58.632" v="492"/>
          <ac:spMkLst>
            <pc:docMk/>
            <pc:sldMk cId="1877618322" sldId="265"/>
            <ac:spMk id="92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8:58.632" v="491"/>
          <ac:spMkLst>
            <pc:docMk/>
            <pc:sldMk cId="1877618322" sldId="265"/>
            <ac:spMk id="99" creationId="{53F29798-D584-4792-9B62-3F5F5C36D61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9:26.134" v="498"/>
          <ac:spMkLst>
            <pc:docMk/>
            <pc:sldMk cId="1877618322" sldId="265"/>
            <ac:spMk id="101" creationId="{33E72FA3-BD00-444A-AD9B-E6C3D069CDE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33.576" v="515"/>
          <ac:spMkLst>
            <pc:docMk/>
            <pc:sldMk cId="1877618322" sldId="265"/>
            <ac:spMk id="106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33.561" v="514"/>
          <ac:spMkLst>
            <pc:docMk/>
            <pc:sldMk cId="1877618322" sldId="265"/>
            <ac:spMk id="113" creationId="{E8D41CF8-5232-42BC-8D05-AFEDE215398E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33.561" v="514"/>
          <ac:spMkLst>
            <pc:docMk/>
            <pc:sldMk cId="1877618322" sldId="265"/>
            <ac:spMk id="115" creationId="{49237091-E62C-4878-AA4C-0B9995ADB28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59.344" v="518"/>
          <ac:spMkLst>
            <pc:docMk/>
            <pc:sldMk cId="1877618322" sldId="265"/>
            <ac:spMk id="117" creationId="{ECEF6C2F-9906-4F89-9B4F-598E9F344B0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59.344" v="518"/>
          <ac:spMkLst>
            <pc:docMk/>
            <pc:sldMk cId="1877618322" sldId="265"/>
            <ac:spMk id="118" creationId="{91E12CD6-A76F-439F-9C98-C0211D8FD81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2:04.239" v="534"/>
          <ac:spMkLst>
            <pc:docMk/>
            <pc:sldMk cId="1877618322" sldId="265"/>
            <ac:spMk id="123" creationId="{928F64C6-FE22-4FC1-A763-DFCC514811BD}"/>
          </ac:spMkLst>
        </pc:spChg>
        <pc:spChg chg="add">
          <ac:chgData name="Lorena Corazza" userId="S::10632105@polimi.it::842287ea-902f-4533-8143-102616cd3758" providerId="AD" clId="Web-{4DF0025B-9EA9-8A7D-B00D-12DC6ADAACC1}" dt="2024-03-04T11:42:04.239" v="534"/>
          <ac:spMkLst>
            <pc:docMk/>
            <pc:sldMk cId="1877618322" sldId="265"/>
            <ac:spMk id="130" creationId="{3B47FC9C-2ED3-4100-A4EF-E8CDFEE106C9}"/>
          </ac:spMkLst>
        </pc:spChg>
        <pc:grpChg chg="add del">
          <ac:chgData name="Lorena Corazza" userId="S::10632105@polimi.it::842287ea-902f-4533-8143-102616cd3758" providerId="AD" clId="Web-{4DF0025B-9EA9-8A7D-B00D-12DC6ADAACC1}" dt="2024-03-04T11:26:57.378" v="345"/>
          <ac:grpSpMkLst>
            <pc:docMk/>
            <pc:sldMk cId="1877618322" sldId="265"/>
            <ac:grpSpMk id="12" creationId="{72F20085-0C43-299C-FC87-A15EA5B17DF2}"/>
          </ac:grpSpMkLst>
        </pc:grpChg>
        <pc:picChg chg="add mod ord">
          <ac:chgData name="Lorena Corazza" userId="S::10632105@polimi.it::842287ea-902f-4533-8143-102616cd3758" providerId="AD" clId="Web-{4DF0025B-9EA9-8A7D-B00D-12DC6ADAACC1}" dt="2024-03-04T11:43:03.681" v="561" actId="1076"/>
          <ac:picMkLst>
            <pc:docMk/>
            <pc:sldMk cId="1877618322" sldId="265"/>
            <ac:picMk id="4" creationId="{4F278054-077F-4A48-78B9-843AB627E7D4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53.899" v="557" actId="1076"/>
          <ac:picMkLst>
            <pc:docMk/>
            <pc:sldMk cId="1877618322" sldId="265"/>
            <ac:picMk id="5" creationId="{728E9437-52CA-44B7-AF2D-93CEC65D7D4E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57.180" v="559" actId="1076"/>
          <ac:picMkLst>
            <pc:docMk/>
            <pc:sldMk cId="1877618322" sldId="265"/>
            <ac:picMk id="6" creationId="{916BB7F5-24B4-9322-B8D6-D12DA8E7BC65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45.945" v="553" actId="1076"/>
          <ac:picMkLst>
            <pc:docMk/>
            <pc:sldMk cId="1877618322" sldId="265"/>
            <ac:picMk id="7" creationId="{C0754C12-C647-033A-F019-2FAACBB94720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3:00.227" v="560" actId="1076"/>
          <ac:picMkLst>
            <pc:docMk/>
            <pc:sldMk cId="1877618322" sldId="265"/>
            <ac:picMk id="9" creationId="{2025E6A2-9541-7778-02E8-0BF6B2FC2ADD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33.788" v="547" actId="14100"/>
          <ac:picMkLst>
            <pc:docMk/>
            <pc:sldMk cId="1877618322" sldId="265"/>
            <ac:picMk id="10" creationId="{A4ACF2F3-70C6-FF3D-75FE-4F9F9F35BCB9}"/>
          </ac:picMkLst>
        </pc:pic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59" creationId="{982DC870-E8E5-4050-B10C-CC24FC67E50A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1" creationId="{FF76A74F-C283-4DED-BD4D-086753B7CB0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3" creationId="{3B2791FB-B2F7-4BBE-B8D8-74C37FF9E85C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5" creationId="{9891B5DE-6811-4844-BB18-472A3F360EE5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7" creationId="{77A9CA3A-7216-41E0-B3CD-058077FD396D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79" creationId="{982DC870-E8E5-4050-B10C-CC24FC67E50A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1" creationId="{FF76A74F-C283-4DED-BD4D-086753B7CB0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3" creationId="{3B2791FB-B2F7-4BBE-B8D8-74C37FF9E85C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5" creationId="{9891B5DE-6811-4844-BB18-472A3F360EE5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7" creationId="{77A9CA3A-7216-41E0-B3CD-058077FD396D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8:58.632" v="492"/>
          <ac:cxnSpMkLst>
            <pc:docMk/>
            <pc:sldMk cId="1877618322" sldId="265"/>
            <ac:cxnSpMk id="94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0:33.576" v="515"/>
          <ac:cxnSpMkLst>
            <pc:docMk/>
            <pc:sldMk cId="1877618322" sldId="265"/>
            <ac:cxnSpMk id="108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2:04.239" v="534"/>
          <ac:cxnSpMkLst>
            <pc:docMk/>
            <pc:sldMk cId="1877618322" sldId="265"/>
            <ac:cxnSpMk id="125" creationId="{5C34627B-48E6-4F4D-B843-97717A86B490}"/>
          </ac:cxnSpMkLst>
        </pc:cxnChg>
      </pc:sldChg>
      <pc:sldChg chg="addSp delSp modSp new del mod setBg setClrOvrMap">
        <pc:chgData name="Lorena Corazza" userId="S::10632105@polimi.it::842287ea-902f-4533-8143-102616cd3758" providerId="AD" clId="Web-{4DF0025B-9EA9-8A7D-B00D-12DC6ADAACC1}" dt="2024-03-04T12:02:38.608" v="758"/>
        <pc:sldMkLst>
          <pc:docMk/>
          <pc:sldMk cId="3576478208" sldId="266"/>
        </pc:sldMkLst>
        <pc:spChg chg="del mod ord">
          <ac:chgData name="Lorena Corazza" userId="S::10632105@polimi.it::842287ea-902f-4533-8143-102616cd3758" providerId="AD" clId="Web-{4DF0025B-9EA9-8A7D-B00D-12DC6ADAACC1}" dt="2024-03-04T11:59:22.735" v="714"/>
          <ac:spMkLst>
            <pc:docMk/>
            <pc:sldMk cId="3576478208" sldId="266"/>
            <ac:spMk id="2" creationId="{7B532627-ED52-9C01-462D-8D2FB66C2E29}"/>
          </ac:spMkLst>
        </pc:spChg>
        <pc:spChg chg="del">
          <ac:chgData name="Lorena Corazza" userId="S::10632105@polimi.it::842287ea-902f-4533-8143-102616cd3758" providerId="AD" clId="Web-{4DF0025B-9EA9-8A7D-B00D-12DC6ADAACC1}" dt="2024-03-04T11:24:01.240" v="328"/>
          <ac:spMkLst>
            <pc:docMk/>
            <pc:sldMk cId="3576478208" sldId="266"/>
            <ac:spMk id="3" creationId="{A8D1CCA3-A2EB-F0D4-4ED7-9B885585147F}"/>
          </ac:spMkLst>
        </pc:spChg>
        <pc:spChg chg="add del mod ord">
          <ac:chgData name="Lorena Corazza" userId="S::10632105@polimi.it::842287ea-902f-4533-8143-102616cd3758" providerId="AD" clId="Web-{4DF0025B-9EA9-8A7D-B00D-12DC6ADAACC1}" dt="2024-03-04T11:27:51.944" v="361"/>
          <ac:spMkLst>
            <pc:docMk/>
            <pc:sldMk cId="3576478208" sldId="266"/>
            <ac:spMk id="11" creationId="{D7AA64D4-B215-B2D0-AE3A-34CE8DB19DB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14" creationId="{4C2AC11E-3162-4990-A36E-92B07ECF16C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16" creationId="{9073D962-D3D2-4A72-8593-65C213CBFFC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18" creationId="{2387511B-F6E1-4929-AC90-94FB8B6B0F4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20" creationId="{AA58F78C-27AB-465F-AA33-15E08AF267F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25" creationId="{50D1C5B3-B60D-4696-AE60-100D5EC8AB5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27" creationId="{5184EE59-3061-456B-9FB5-98A8E0E74B0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29" creationId="{F7E07B5E-9FB5-4C91-8BE4-6167EB58D0A7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31" creationId="{37524947-EB09-4DD9-973B-9F75BBCD726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33" creationId="{D30C8E25-2DD1-45C6-9F04-0F0CBF66602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35" creationId="{BC57EA3C-C239-4132-A618-5CBE9F896B2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0" creationId="{398F3DEE-0E56-499F-AFAE-C2DA7C2C815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2" creationId="{E85CCF60-79A2-440A-86A2-1A64A59F7B5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4" creationId="{3F2162BA-EECD-43E0-99D9-C00B19482E5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6" creationId="{160DB805-F71F-46BB-A8CC-74F6D8306F9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8" creationId="{6F91054C-3439-420E-88EB-F0A5637EC5C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8:26.657" v="626"/>
          <ac:spMkLst>
            <pc:docMk/>
            <pc:sldMk cId="3576478208" sldId="266"/>
            <ac:spMk id="50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6.280" v="654"/>
          <ac:spMkLst>
            <pc:docMk/>
            <pc:sldMk cId="3576478208" sldId="266"/>
            <ac:spMk id="52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5:30.801" v="582"/>
          <ac:spMkLst>
            <pc:docMk/>
            <pc:sldMk cId="3576478208" sldId="266"/>
            <ac:spMk id="53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56" creationId="{72018E1B-E0B9-4440-AFF3-4112E50A276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3.920" v="653"/>
          <ac:spMkLst>
            <pc:docMk/>
            <pc:sldMk cId="3576478208" sldId="266"/>
            <ac:spMk id="59" creationId="{7A7E6B6D-2F84-4166-9F4D-FFA0E086077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5:10.409" v="576"/>
          <ac:spMkLst>
            <pc:docMk/>
            <pc:sldMk cId="3576478208" sldId="266"/>
            <ac:spMk id="60" creationId="{A5A17FC0-D416-4C8B-A9E6-5924D352B986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3.920" v="653"/>
          <ac:spMkLst>
            <pc:docMk/>
            <pc:sldMk cId="3576478208" sldId="266"/>
            <ac:spMk id="61" creationId="{F540AD87-30B2-4359-A33A-86D9F59E370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3.920" v="653"/>
          <ac:spMkLst>
            <pc:docMk/>
            <pc:sldMk cId="3576478208" sldId="266"/>
            <ac:spMk id="63" creationId="{D411CC74-416E-4F21-A559-C8B7905D9E36}"/>
          </ac:spMkLst>
        </pc:spChg>
        <pc:picChg chg="add del mod ord">
          <ac:chgData name="Lorena Corazza" userId="S::10632105@polimi.it::842287ea-902f-4533-8143-102616cd3758" providerId="AD" clId="Web-{4DF0025B-9EA9-8A7D-B00D-12DC6ADAACC1}" dt="2024-03-04T11:36:33.512" v="445"/>
          <ac:picMkLst>
            <pc:docMk/>
            <pc:sldMk cId="3576478208" sldId="266"/>
            <ac:picMk id="4" creationId="{005BD91D-1BE0-1D1D-7EBB-F5009CD482AC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4:00.806" v="674" actId="1076"/>
          <ac:picMkLst>
            <pc:docMk/>
            <pc:sldMk cId="3576478208" sldId="266"/>
            <ac:picMk id="5" creationId="{D24D8787-4DCC-B775-2EB7-37759E79F081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4:17.697" v="678" actId="1076"/>
          <ac:picMkLst>
            <pc:docMk/>
            <pc:sldMk cId="3576478208" sldId="266"/>
            <ac:picMk id="6" creationId="{F6D549D2-1C30-073F-342E-245E376AC98A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4:21.463" v="679" actId="1076"/>
          <ac:picMkLst>
            <pc:docMk/>
            <pc:sldMk cId="3576478208" sldId="266"/>
            <ac:picMk id="7" creationId="{46003FE3-D580-C109-19E2-1D2C4CFE94B3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36:12.495" v="444"/>
          <ac:picMkLst>
            <pc:docMk/>
            <pc:sldMk cId="3576478208" sldId="266"/>
            <ac:picMk id="8" creationId="{056F06F3-63B3-7D48-73E9-C079B87D0DB4}"/>
          </ac:picMkLst>
        </pc:picChg>
        <pc:picChg chg="add del mod ord">
          <ac:chgData name="Lorena Corazza" userId="S::10632105@polimi.it::842287ea-902f-4533-8143-102616cd3758" providerId="AD" clId="Web-{4DF0025B-9EA9-8A7D-B00D-12DC6ADAACC1}" dt="2024-03-04T11:49:38.037" v="640"/>
          <ac:picMkLst>
            <pc:docMk/>
            <pc:sldMk cId="3576478208" sldId="266"/>
            <ac:picMk id="9" creationId="{333EC17E-3FC3-2D65-5C57-ADCA9CF9A35F}"/>
          </ac:picMkLst>
        </pc:picChg>
        <pc:picChg chg="add del mod ord">
          <ac:chgData name="Lorena Corazza" userId="S::10632105@polimi.it::842287ea-902f-4533-8143-102616cd3758" providerId="AD" clId="Web-{4DF0025B-9EA9-8A7D-B00D-12DC6ADAACC1}" dt="2024-03-04T11:49:27.302" v="634"/>
          <ac:picMkLst>
            <pc:docMk/>
            <pc:sldMk cId="3576478208" sldId="266"/>
            <ac:picMk id="10" creationId="{5C56D59E-EA23-479B-A854-C34DD2335D7F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49:04.097" v="629"/>
          <ac:picMkLst>
            <pc:docMk/>
            <pc:sldMk cId="3576478208" sldId="266"/>
            <ac:picMk id="12" creationId="{86FC7B47-2B54-95FB-FC75-3380A725DAC0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2:01:27.587" v="724" actId="1076"/>
          <ac:picMkLst>
            <pc:docMk/>
            <pc:sldMk cId="3576478208" sldId="266"/>
            <ac:picMk id="13" creationId="{11B5907A-3750-C17B-3C0E-CC240C81279C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2:01:24.603" v="723" actId="1076"/>
          <ac:picMkLst>
            <pc:docMk/>
            <pc:sldMk cId="3576478208" sldId="266"/>
            <ac:picMk id="15" creationId="{92C46205-58E6-EBA9-A69C-815E624C355F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3:55.602" v="673" actId="14100"/>
          <ac:picMkLst>
            <pc:docMk/>
            <pc:sldMk cId="3576478208" sldId="266"/>
            <ac:picMk id="17" creationId="{A667560E-6DE3-195A-813E-CEFE7C272FB1}"/>
          </ac:picMkLst>
        </pc:picChg>
        <pc:cxnChg chg="add del">
          <ac:chgData name="Lorena Corazza" userId="S::10632105@polimi.it::842287ea-902f-4533-8143-102616cd3758" providerId="AD" clId="Web-{4DF0025B-9EA9-8A7D-B00D-12DC6ADAACC1}" dt="2024-03-04T11:48:26.657" v="626"/>
          <ac:cxnSpMkLst>
            <pc:docMk/>
            <pc:sldMk cId="3576478208" sldId="266"/>
            <ac:cxnSpMk id="51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51:36.280" v="654"/>
          <ac:cxnSpMkLst>
            <pc:docMk/>
            <pc:sldMk cId="3576478208" sldId="266"/>
            <ac:cxnSpMk id="54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30.801" v="582"/>
          <ac:cxnSpMkLst>
            <pc:docMk/>
            <pc:sldMk cId="3576478208" sldId="266"/>
            <ac:cxnSpMk id="55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2" creationId="{982DC870-E8E5-4050-B10C-CC24FC67E50A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4" creationId="{FF76A74F-C283-4DED-BD4D-086753B7CB0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6" creationId="{3B2791FB-B2F7-4BBE-B8D8-74C37FF9E85C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8" creationId="{9891B5DE-6811-4844-BB18-472A3F360EE5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70" creationId="{77A9CA3A-7216-41E0-B3CD-058077FD396D}"/>
          </ac:cxnSpMkLst>
        </pc:cxnChg>
      </pc:sldChg>
      <pc:sldChg chg="addSp delSp modSp new del mod setBg">
        <pc:chgData name="Lorena Corazza" userId="S::10632105@polimi.it::842287ea-902f-4533-8143-102616cd3758" providerId="AD" clId="Web-{4DF0025B-9EA9-8A7D-B00D-12DC6ADAACC1}" dt="2024-03-04T11:58:03.510" v="710"/>
        <pc:sldMkLst>
          <pc:docMk/>
          <pc:sldMk cId="2457734702" sldId="267"/>
        </pc:sldMkLst>
        <pc:spChg chg="mo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" creationId="{766A2EB9-B319-D3B0-42AA-0AE06B51A407}"/>
          </ac:spMkLst>
        </pc:spChg>
        <pc:spChg chg="del mod">
          <ac:chgData name="Lorena Corazza" userId="S::10632105@polimi.it::842287ea-902f-4533-8143-102616cd3758" providerId="AD" clId="Web-{4DF0025B-9EA9-8A7D-B00D-12DC6ADAACC1}" dt="2024-03-04T11:30:37.831" v="399"/>
          <ac:spMkLst>
            <pc:docMk/>
            <pc:sldMk cId="2457734702" sldId="267"/>
            <ac:spMk id="3" creationId="{E5CC5BA1-B5EF-361A-C7A0-A396385CE82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8" creationId="{09588DA8-065E-4F6F-8EFD-43104AB2E0C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0" creationId="{C4285719-470E-454C-AF62-8323075F1F5B}"/>
          </ac:spMkLst>
        </pc:spChg>
        <pc:spChg chg="add mod">
          <ac:chgData name="Lorena Corazza" userId="S::10632105@polimi.it::842287ea-902f-4533-8143-102616cd3758" providerId="AD" clId="Web-{4DF0025B-9EA9-8A7D-B00D-12DC6ADAACC1}" dt="2024-03-04T11:43:59.997" v="566"/>
          <ac:spMkLst>
            <pc:docMk/>
            <pc:sldMk cId="2457734702" sldId="267"/>
            <ac:spMk id="11" creationId="{BBC4B1AB-13DC-4232-9CCF-16797627C37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2" creationId="{CD9FE4EF-C4D8-49A0-B2FF-81D8DB7D8A2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4" creationId="{4300840D-0A0B-4512-BACA-B439D5B9C57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6" creationId="{D2B78728-A580-49A7-84F9-6EF6F583ADE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8" creationId="{38FAA1A1-D861-433F-88FA-1E9D6FD31D1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0" creationId="{8D71EDA1-87BF-4D5D-AB79-F346FD19278A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5" creationId="{398F3DEE-0E56-499F-AFAE-C2DA7C2C815B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7" creationId="{C32A21FE-C56B-42B6-82D1-D3F0C4A47A3C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9" creationId="{C4BE011A-C166-4E7B-A300-18676738081C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31" creationId="{1261A9AF-2897-4CFD-9D9D-17105C8A22D2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33" creationId="{755E56EF-ADF6-479C-99B3-ADDDE6959783}"/>
          </ac:spMkLst>
        </pc:spChg>
        <pc:picChg chg="add del mod ord">
          <ac:chgData name="Lorena Corazza" userId="S::10632105@polimi.it::842287ea-902f-4533-8143-102616cd3758" providerId="AD" clId="Web-{4DF0025B-9EA9-8A7D-B00D-12DC6ADAACC1}" dt="2024-03-04T11:43:59.997" v="566"/>
          <ac:picMkLst>
            <pc:docMk/>
            <pc:sldMk cId="2457734702" sldId="267"/>
            <ac:picMk id="4" creationId="{4A8C1EE0-91F0-1C64-A5D6-8DE5EF608031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44:14.092" v="569"/>
          <ac:picMkLst>
            <pc:docMk/>
            <pc:sldMk cId="2457734702" sldId="267"/>
            <ac:picMk id="5" creationId="{A76DA22B-104C-0FB0-C1CE-6FB39C8A356B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43:26.932" v="562"/>
          <ac:picMkLst>
            <pc:docMk/>
            <pc:sldMk cId="2457734702" sldId="267"/>
            <ac:picMk id="6" creationId="{9D5CA36E-154F-9E0B-30AA-9C62869E7F06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56:00.814" v="681"/>
          <ac:picMkLst>
            <pc:docMk/>
            <pc:sldMk cId="2457734702" sldId="267"/>
            <ac:picMk id="7" creationId="{1C0BA732-D379-8C96-10BF-E9AF6B1F2048}"/>
          </ac:picMkLst>
        </pc:picChg>
      </pc:sldChg>
      <pc:sldChg chg="addSp delSp modSp new mod setBg setClrOvrMap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2839808837" sldId="268"/>
        </pc:sldMkLst>
        <pc:spChg chg="mod ord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2" creationId="{F66D07B4-EC57-DA1E-7FC3-FB6E684275B0}"/>
          </ac:spMkLst>
        </pc:spChg>
        <pc:spChg chg="del">
          <ac:chgData name="Lorena Corazza" userId="S::10632105@polimi.it::842287ea-902f-4533-8143-102616cd3758" providerId="AD" clId="Web-{4DF0025B-9EA9-8A7D-B00D-12DC6ADAACC1}" dt="2024-03-04T11:32:21.010" v="413"/>
          <ac:spMkLst>
            <pc:docMk/>
            <pc:sldMk cId="2839808837" sldId="268"/>
            <ac:spMk id="3" creationId="{2662F3CC-D15A-7062-7EE9-DE4A6E65E75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2" creationId="{398F3DEE-0E56-499F-AFAE-C2DA7C2C815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4" creationId="{E85CCF60-79A2-440A-86A2-1A64A59F7B5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6" creationId="{3F2162BA-EECD-43E0-99D9-C00B19482E5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8" creationId="{160DB805-F71F-46BB-A8CC-74F6D8306F9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20" creationId="{6F91054C-3439-420E-88EB-F0A5637EC5C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5"/>
          <ac:spMkLst>
            <pc:docMk/>
            <pc:sldMk cId="2839808837" sldId="268"/>
            <ac:spMk id="24" creationId="{83357315-1ACD-2CAE-ABCB-C7FC5811909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5"/>
          <ac:spMkLst>
            <pc:docMk/>
            <pc:sldMk cId="2839808837" sldId="268"/>
            <ac:spMk id="27" creationId="{5CB593EA-2F98-479F-B4C4-F366571FA64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5"/>
          <ac:spMkLst>
            <pc:docMk/>
            <pc:sldMk cId="2839808837" sldId="268"/>
            <ac:spMk id="29" creationId="{39BEB6D0-9E4E-4221-93D1-74ABECEE9EF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1" creationId="{0EFD753D-6A49-46DD-9E82-AA6E2C62B46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2" creationId="{138A5824-1F4A-4EE7-BC13-5BB48FC0809B}"/>
          </ac:spMkLst>
        </pc:spChg>
        <pc:spChg chg="add mod ord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3" creationId="{39044057-64D8-4BFD-10FC-1D2A79A7EE0F}"/>
          </ac:spMkLst>
        </pc:spChg>
        <pc:spChg chg="add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8" creationId="{5CB593EA-2F98-479F-B4C4-F366571FA64D}"/>
          </ac:spMkLst>
        </pc:spChg>
        <pc:spChg chg="add mod">
          <ac:chgData name="Lorena Corazza" userId="S::10632105@polimi.it::842287ea-902f-4533-8143-102616cd3758" providerId="AD" clId="Web-{4DF0025B-9EA9-8A7D-B00D-12DC6ADAACC1}" dt="2024-03-04T11:57:27.226" v="699"/>
          <ac:spMkLst>
            <pc:docMk/>
            <pc:sldMk cId="2839808837" sldId="268"/>
            <ac:spMk id="40" creationId="{39BEB6D0-9E4E-4221-93D1-74ABECEE9EFC}"/>
          </ac:spMkLst>
        </pc:spChg>
        <pc:picChg chg="add mod ord">
          <ac:chgData name="Lorena Corazza" userId="S::10632105@polimi.it::842287ea-902f-4533-8143-102616cd3758" providerId="AD" clId="Web-{4DF0025B-9EA9-8A7D-B00D-12DC6ADAACC1}" dt="2024-03-04T11:57:42.649" v="703" actId="14100"/>
          <ac:picMkLst>
            <pc:docMk/>
            <pc:sldMk cId="2839808837" sldId="268"/>
            <ac:picMk id="4" creationId="{E9550550-7A00-9A6B-D0F9-C2886DADF617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7:45.681" v="705" actId="14100"/>
          <ac:picMkLst>
            <pc:docMk/>
            <pc:sldMk cId="2839808837" sldId="268"/>
            <ac:picMk id="5" creationId="{AF621F15-366A-0906-7B23-2E7FDA2CA0FF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7:04.772" v="696" actId="14100"/>
          <ac:picMkLst>
            <pc:docMk/>
            <pc:sldMk cId="2839808837" sldId="268"/>
            <ac:picMk id="6" creationId="{8DA33FF9-789C-F046-0A66-E836045C5C6F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1:57:48.275" v="706" actId="1076"/>
          <ac:picMkLst>
            <pc:docMk/>
            <pc:sldMk cId="2839808837" sldId="268"/>
            <ac:picMk id="7" creationId="{C86A1CF4-605A-F32C-2F5B-13F5469B4C42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1:57:54.885" v="709" actId="1076"/>
          <ac:picMkLst>
            <pc:docMk/>
            <pc:sldMk cId="2839808837" sldId="268"/>
            <ac:picMk id="8" creationId="{D50CF9CF-2EDE-79D3-61EE-759A39F4EDA2}"/>
          </ac:picMkLst>
        </pc:picChg>
      </pc:sldChg>
      <pc:sldChg chg="addSp delSp modSp new">
        <pc:chgData name="Lorena Corazza" userId="S::10632105@polimi.it::842287ea-902f-4533-8143-102616cd3758" providerId="AD" clId="Web-{4DF0025B-9EA9-8A7D-B00D-12DC6ADAACC1}" dt="2024-03-04T12:02:29.389" v="757" actId="1076"/>
        <pc:sldMkLst>
          <pc:docMk/>
          <pc:sldMk cId="1167190653" sldId="269"/>
        </pc:sldMkLst>
        <pc:spChg chg="add del">
          <ac:chgData name="Lorena Corazza" userId="S::10632105@polimi.it::842287ea-902f-4533-8143-102616cd3758" providerId="AD" clId="Web-{4DF0025B-9EA9-8A7D-B00D-12DC6ADAACC1}" dt="2024-03-04T12:01:50.464" v="747"/>
          <ac:spMkLst>
            <pc:docMk/>
            <pc:sldMk cId="1167190653" sldId="269"/>
            <ac:spMk id="5" creationId="{F900EA5E-955D-023F-1D87-052270ECC7E7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6"/>
          <ac:spMkLst>
            <pc:docMk/>
            <pc:sldMk cId="1167190653" sldId="269"/>
            <ac:spMk id="7" creationId="{A1DE5F6C-A2E6-E4BA-AAEE-04AA9D67693F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5"/>
          <ac:spMkLst>
            <pc:docMk/>
            <pc:sldMk cId="1167190653" sldId="269"/>
            <ac:spMk id="9" creationId="{143693EF-EF00-74B0-515B-5A3CA2CF3B1A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4"/>
          <ac:spMkLst>
            <pc:docMk/>
            <pc:sldMk cId="1167190653" sldId="269"/>
            <ac:spMk id="11" creationId="{F3723DA4-D3D3-1736-F51F-D3D2E96D6604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3"/>
          <ac:spMkLst>
            <pc:docMk/>
            <pc:sldMk cId="1167190653" sldId="269"/>
            <ac:spMk id="13" creationId="{290D7401-95CE-3C93-AF01-DD2416F5AEE7}"/>
          </ac:spMkLst>
        </pc:spChg>
        <pc:spChg chg="add">
          <ac:chgData name="Lorena Corazza" userId="S::10632105@polimi.it::842287ea-902f-4533-8143-102616cd3758" providerId="AD" clId="Web-{4DF0025B-9EA9-8A7D-B00D-12DC6ADAACC1}" dt="2024-03-04T12:02:05.309" v="748"/>
          <ac:spMkLst>
            <pc:docMk/>
            <pc:sldMk cId="1167190653" sldId="269"/>
            <ac:spMk id="27" creationId="{FE3B25D7-6A90-3174-2642-289CCA8FD8C2}"/>
          </ac:spMkLst>
        </pc:spChg>
        <pc:picChg chg="add del">
          <ac:chgData name="Lorena Corazza" userId="S::10632105@polimi.it::842287ea-902f-4533-8143-102616cd3758" providerId="AD" clId="Web-{4DF0025B-9EA9-8A7D-B00D-12DC6ADAACC1}" dt="2024-03-04T12:01:50.464" v="742"/>
          <ac:picMkLst>
            <pc:docMk/>
            <pc:sldMk cId="1167190653" sldId="269"/>
            <ac:picMk id="15" creationId="{E525DFE7-556B-3A2D-853F-F5DF794797BE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41"/>
          <ac:picMkLst>
            <pc:docMk/>
            <pc:sldMk cId="1167190653" sldId="269"/>
            <ac:picMk id="17" creationId="{2956711E-58AD-87C3-5A77-F919800904AC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40"/>
          <ac:picMkLst>
            <pc:docMk/>
            <pc:sldMk cId="1167190653" sldId="269"/>
            <ac:picMk id="19" creationId="{35333618-581D-E2F2-6BB7-7A15E6E32535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39"/>
          <ac:picMkLst>
            <pc:docMk/>
            <pc:sldMk cId="1167190653" sldId="269"/>
            <ac:picMk id="21" creationId="{E52F6FFF-8A5D-CC3F-2184-1DDE28A50E28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38"/>
          <ac:picMkLst>
            <pc:docMk/>
            <pc:sldMk cId="1167190653" sldId="269"/>
            <ac:picMk id="23" creationId="{F203B5DD-FBC3-A401-8D88-6A343E6399DD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37"/>
          <ac:picMkLst>
            <pc:docMk/>
            <pc:sldMk cId="1167190653" sldId="269"/>
            <ac:picMk id="25" creationId="{6DE0A4E3-C7A0-1BAA-7B54-1B6C79B2A8B7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340" v="749"/>
          <ac:picMkLst>
            <pc:docMk/>
            <pc:sldMk cId="1167190653" sldId="269"/>
            <ac:picMk id="29" creationId="{578E424A-4E8F-1993-DC72-A5105903843B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356" v="750"/>
          <ac:picMkLst>
            <pc:docMk/>
            <pc:sldMk cId="1167190653" sldId="269"/>
            <ac:picMk id="31" creationId="{16A2D022-C338-7D02-6238-3D8C99359A57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387" v="751"/>
          <ac:picMkLst>
            <pc:docMk/>
            <pc:sldMk cId="1167190653" sldId="269"/>
            <ac:picMk id="33" creationId="{2688711E-DE3D-A26D-E585-F98A152406CE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418" v="752"/>
          <ac:picMkLst>
            <pc:docMk/>
            <pc:sldMk cId="1167190653" sldId="269"/>
            <ac:picMk id="35" creationId="{E29C954D-71BD-3D07-F3C8-BEE6EABD5095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2:02:29.389" v="757" actId="1076"/>
          <ac:picMkLst>
            <pc:docMk/>
            <pc:sldMk cId="1167190653" sldId="269"/>
            <ac:picMk id="37" creationId="{45981B04-B0DF-93CF-5BFC-32338669349B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2:02:26.435" v="756" actId="1076"/>
          <ac:picMkLst>
            <pc:docMk/>
            <pc:sldMk cId="1167190653" sldId="269"/>
            <ac:picMk id="39" creationId="{453F88C4-7BDE-F0E5-B64B-D52582B51694}"/>
          </ac:picMkLst>
        </pc:picChg>
      </pc:sldChg>
      <pc:sldChg chg="addSp delSp modSp new mod setBg">
        <pc:chgData name="Lorena Corazza" userId="S::10632105@polimi.it::842287ea-902f-4533-8143-102616cd3758" providerId="AD" clId="Web-{4DF0025B-9EA9-8A7D-B00D-12DC6ADAACC1}" dt="2024-03-04T12:03:55.035" v="790"/>
        <pc:sldMkLst>
          <pc:docMk/>
          <pc:sldMk cId="2882964384" sldId="270"/>
        </pc:sldMkLst>
        <pc:spChg chg="mod">
          <ac:chgData name="Lorena Corazza" userId="S::10632105@polimi.it::842287ea-902f-4533-8143-102616cd3758" providerId="AD" clId="Web-{4DF0025B-9EA9-8A7D-B00D-12DC6ADAACC1}" dt="2024-03-04T12:03:55.035" v="790"/>
          <ac:spMkLst>
            <pc:docMk/>
            <pc:sldMk cId="2882964384" sldId="270"/>
            <ac:spMk id="2" creationId="{18992259-4FF0-6309-9FAB-028D9EA42C52}"/>
          </ac:spMkLst>
        </pc:spChg>
        <pc:spChg chg="del">
          <ac:chgData name="Lorena Corazza" userId="S::10632105@polimi.it::842287ea-902f-4533-8143-102616cd3758" providerId="AD" clId="Web-{4DF0025B-9EA9-8A7D-B00D-12DC6ADAACC1}" dt="2024-03-04T12:03:50.097" v="788"/>
          <ac:spMkLst>
            <pc:docMk/>
            <pc:sldMk cId="2882964384" sldId="270"/>
            <ac:spMk id="3" creationId="{3647DB87-147D-8960-7F4C-A8780706356D}"/>
          </ac:spMkLst>
        </pc:spChg>
        <pc:spChg chg="add">
          <ac:chgData name="Lorena Corazza" userId="S::10632105@polimi.it::842287ea-902f-4533-8143-102616cd3758" providerId="AD" clId="Web-{4DF0025B-9EA9-8A7D-B00D-12DC6ADAACC1}" dt="2024-03-04T12:03:55.035" v="790"/>
          <ac:spMkLst>
            <pc:docMk/>
            <pc:sldMk cId="2882964384" sldId="270"/>
            <ac:spMk id="9" creationId="{D12DDE76-C203-4047-9998-63900085B5E8}"/>
          </ac:spMkLst>
        </pc:spChg>
        <pc:picChg chg="add mod ord">
          <ac:chgData name="Lorena Corazza" userId="S::10632105@polimi.it::842287ea-902f-4533-8143-102616cd3758" providerId="AD" clId="Web-{4DF0025B-9EA9-8A7D-B00D-12DC6ADAACC1}" dt="2024-03-04T12:03:55.035" v="790"/>
          <ac:picMkLst>
            <pc:docMk/>
            <pc:sldMk cId="2882964384" sldId="270"/>
            <ac:picMk id="4" creationId="{C4986BCC-D7EF-B26D-199E-C224AAD4E093}"/>
          </ac:picMkLst>
        </pc:picChg>
      </pc:sldChg>
      <pc:sldMasterChg chg="mod setBg modSldLayout">
        <pc:chgData name="Lorena Corazza" userId="S::10632105@polimi.it::842287ea-902f-4533-8143-102616cd3758" providerId="AD" clId="Web-{4DF0025B-9EA9-8A7D-B00D-12DC6ADAACC1}" dt="2024-03-04T11:59:08.155" v="712"/>
        <pc:sldMasterMkLst>
          <pc:docMk/>
          <pc:sldMasterMk cId="4119649053" sldId="2147483648"/>
        </pc:sldMasterMkLst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281247216" sldId="2147483649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300103340" sldId="2147483650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3698230212" sldId="2147483651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055703269" sldId="2147483652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1284274986" sldId="2147483653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877474309" sldId="2147483654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5789321" sldId="2147483655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119479975" sldId="2147483656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3513896117" sldId="2147483657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018112436" sldId="2147483658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036189060" sldId="2147483659"/>
          </pc:sldLayoutMkLst>
        </pc:sldLayoutChg>
      </pc:sldMasterChg>
    </pc:docChg>
  </pc:docChgLst>
  <pc:docChgLst>
    <pc:chgData name="Lorena Corazza" userId="S::10632105@polimi.it::842287ea-902f-4533-8143-102616cd3758" providerId="AD" clId="Web-{7904B728-D3A4-7FEF-2002-6F28BE8F9435}"/>
    <pc:docChg chg="modSld">
      <pc:chgData name="Lorena Corazza" userId="S::10632105@polimi.it::842287ea-902f-4533-8143-102616cd3758" providerId="AD" clId="Web-{7904B728-D3A4-7FEF-2002-6F28BE8F9435}" dt="2024-03-05T16:27:22.408" v="627" actId="14100"/>
      <pc:docMkLst>
        <pc:docMk/>
      </pc:docMkLst>
      <pc:sldChg chg="modSp">
        <pc:chgData name="Lorena Corazza" userId="S::10632105@polimi.it::842287ea-902f-4533-8143-102616cd3758" providerId="AD" clId="Web-{7904B728-D3A4-7FEF-2002-6F28BE8F9435}" dt="2024-03-05T16:27:22.408" v="627" actId="14100"/>
        <pc:sldMkLst>
          <pc:docMk/>
          <pc:sldMk cId="785266527" sldId="273"/>
        </pc:sldMkLst>
        <pc:spChg chg="mod">
          <ac:chgData name="Lorena Corazza" userId="S::10632105@polimi.it::842287ea-902f-4533-8143-102616cd3758" providerId="AD" clId="Web-{7904B728-D3A4-7FEF-2002-6F28BE8F9435}" dt="2024-03-05T16:27:22.408" v="627" actId="14100"/>
          <ac:spMkLst>
            <pc:docMk/>
            <pc:sldMk cId="785266527" sldId="273"/>
            <ac:spMk id="4" creationId="{1655C8C9-C2AB-F6F9-58B5-344D6C0592AE}"/>
          </ac:spMkLst>
        </pc:spChg>
      </pc:sldChg>
      <pc:sldChg chg="addSp modSp mod setBg">
        <pc:chgData name="Lorena Corazza" userId="S::10632105@polimi.it::842287ea-902f-4533-8143-102616cd3758" providerId="AD" clId="Web-{7904B728-D3A4-7FEF-2002-6F28BE8F9435}" dt="2024-03-05T15:41:11.102" v="196" actId="14100"/>
        <pc:sldMkLst>
          <pc:docMk/>
          <pc:sldMk cId="1126234506" sldId="274"/>
        </pc:sldMkLst>
        <pc:spChg chg="mo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2" creationId="{D0114685-2844-27B3-F1EE-9FFAE60A5198}"/>
          </ac:spMkLst>
        </pc:spChg>
        <pc:spChg chg="ad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9" creationId="{78BA5F19-D5E1-4ECC-BEC2-DF7AEDFD7C50}"/>
          </ac:spMkLst>
        </pc:spChg>
        <pc:spChg chg="ad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11" creationId="{50CC88A9-A661-4C48-866E-8734E51140B1}"/>
          </ac:spMkLst>
        </pc:spChg>
        <pc:spChg chg="ad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13" creationId="{CFDF195F-784B-4D00-8C92-6FC1B0499EA1}"/>
          </ac:spMkLst>
        </pc:spChg>
        <pc:picChg chg="add mod">
          <ac:chgData name="Lorena Corazza" userId="S::10632105@polimi.it::842287ea-902f-4533-8143-102616cd3758" providerId="AD" clId="Web-{7904B728-D3A4-7FEF-2002-6F28BE8F9435}" dt="2024-03-05T15:41:06.898" v="194" actId="14100"/>
          <ac:picMkLst>
            <pc:docMk/>
            <pc:sldMk cId="1126234506" sldId="274"/>
            <ac:picMk id="3" creationId="{4A788D6A-242B-6420-ED09-AD3E3CBA0642}"/>
          </ac:picMkLst>
        </pc:picChg>
        <pc:picChg chg="mod">
          <ac:chgData name="Lorena Corazza" userId="S::10632105@polimi.it::842287ea-902f-4533-8143-102616cd3758" providerId="AD" clId="Web-{7904B728-D3A4-7FEF-2002-6F28BE8F9435}" dt="2024-03-05T15:41:11.102" v="196" actId="14100"/>
          <ac:picMkLst>
            <pc:docMk/>
            <pc:sldMk cId="1126234506" sldId="274"/>
            <ac:picMk id="4" creationId="{220AE9CD-F8A3-63C9-159D-77D1AE422849}"/>
          </ac:picMkLst>
        </pc:picChg>
      </pc:sldChg>
    </pc:docChg>
  </pc:docChgLst>
  <pc:docChgLst>
    <pc:chgData name="Gabriele Radaelli" userId="S::10678299@polimi.it::5feb4227-43f9-4d0e-b80d-1da126683fec" providerId="AD" clId="Web-{EB7157AF-8E02-909A-8367-0DDBAC906DB5}"/>
    <pc:docChg chg="modSld">
      <pc:chgData name="Gabriele Radaelli" userId="S::10678299@polimi.it::5feb4227-43f9-4d0e-b80d-1da126683fec" providerId="AD" clId="Web-{EB7157AF-8E02-909A-8367-0DDBAC906DB5}" dt="2024-03-05T15:49:05.603" v="7" actId="20577"/>
      <pc:docMkLst>
        <pc:docMk/>
      </pc:docMkLst>
      <pc:sldChg chg="modSp">
        <pc:chgData name="Gabriele Radaelli" userId="S::10678299@polimi.it::5feb4227-43f9-4d0e-b80d-1da126683fec" providerId="AD" clId="Web-{EB7157AF-8E02-909A-8367-0DDBAC906DB5}" dt="2024-03-05T15:49:05.603" v="7" actId="20577"/>
        <pc:sldMkLst>
          <pc:docMk/>
          <pc:sldMk cId="785266527" sldId="273"/>
        </pc:sldMkLst>
        <pc:spChg chg="mod">
          <ac:chgData name="Gabriele Radaelli" userId="S::10678299@polimi.it::5feb4227-43f9-4d0e-b80d-1da126683fec" providerId="AD" clId="Web-{EB7157AF-8E02-909A-8367-0DDBAC906DB5}" dt="2024-03-05T15:49:05.603" v="7" actId="20577"/>
          <ac:spMkLst>
            <pc:docMk/>
            <pc:sldMk cId="785266527" sldId="273"/>
            <ac:spMk id="4" creationId="{1655C8C9-C2AB-F6F9-58B5-344D6C0592AE}"/>
          </ac:spMkLst>
        </pc:spChg>
      </pc:sldChg>
    </pc:docChg>
  </pc:docChgLst>
  <pc:docChgLst>
    <pc:chgData name="Michele Bersani" userId="752d3d58-7098-4bd8-be7c-17c6c456e1f8" providerId="ADAL" clId="{7F16BB6F-436A-A14C-B568-716755FF2820}"/>
    <pc:docChg chg="custSel modSld">
      <pc:chgData name="Michele Bersani" userId="752d3d58-7098-4bd8-be7c-17c6c456e1f8" providerId="ADAL" clId="{7F16BB6F-436A-A14C-B568-716755FF2820}" dt="2024-03-01T13:40:19.156" v="108" actId="20577"/>
      <pc:docMkLst>
        <pc:docMk/>
      </pc:docMkLst>
      <pc:sldChg chg="modSp mod">
        <pc:chgData name="Michele Bersani" userId="752d3d58-7098-4bd8-be7c-17c6c456e1f8" providerId="ADAL" clId="{7F16BB6F-436A-A14C-B568-716755FF2820}" dt="2024-03-01T13:39:17.006" v="5" actId="20577"/>
        <pc:sldMkLst>
          <pc:docMk/>
          <pc:sldMk cId="3174054790" sldId="257"/>
        </pc:sldMkLst>
        <pc:spChg chg="mod">
          <ac:chgData name="Michele Bersani" userId="752d3d58-7098-4bd8-be7c-17c6c456e1f8" providerId="ADAL" clId="{7F16BB6F-436A-A14C-B568-716755FF2820}" dt="2024-03-01T13:39:17.006" v="5" actId="20577"/>
          <ac:spMkLst>
            <pc:docMk/>
            <pc:sldMk cId="3174054790" sldId="257"/>
            <ac:spMk id="2" creationId="{7154A962-F46F-3AA7-C5A5-FEA33BEE90E4}"/>
          </ac:spMkLst>
        </pc:spChg>
      </pc:sldChg>
      <pc:sldChg chg="modSp mod">
        <pc:chgData name="Michele Bersani" userId="752d3d58-7098-4bd8-be7c-17c6c456e1f8" providerId="ADAL" clId="{7F16BB6F-436A-A14C-B568-716755FF2820}" dt="2024-03-01T13:39:25.102" v="6" actId="20577"/>
        <pc:sldMkLst>
          <pc:docMk/>
          <pc:sldMk cId="103726176" sldId="258"/>
        </pc:sldMkLst>
        <pc:spChg chg="mod">
          <ac:chgData name="Michele Bersani" userId="752d3d58-7098-4bd8-be7c-17c6c456e1f8" providerId="ADAL" clId="{7F16BB6F-436A-A14C-B568-716755FF2820}" dt="2024-03-01T13:39:25.102" v="6" actId="20577"/>
          <ac:spMkLst>
            <pc:docMk/>
            <pc:sldMk cId="103726176" sldId="258"/>
            <ac:spMk id="2" creationId="{8498C046-E950-67C4-8E20-45553A685F12}"/>
          </ac:spMkLst>
        </pc:spChg>
      </pc:sldChg>
      <pc:sldChg chg="modSp mod">
        <pc:chgData name="Michele Bersani" userId="752d3d58-7098-4bd8-be7c-17c6c456e1f8" providerId="ADAL" clId="{7F16BB6F-436A-A14C-B568-716755FF2820}" dt="2024-03-01T13:39:39.905" v="28" actId="20577"/>
        <pc:sldMkLst>
          <pc:docMk/>
          <pc:sldMk cId="1979471623" sldId="259"/>
        </pc:sldMkLst>
        <pc:spChg chg="mod">
          <ac:chgData name="Michele Bersani" userId="752d3d58-7098-4bd8-be7c-17c6c456e1f8" providerId="ADAL" clId="{7F16BB6F-436A-A14C-B568-716755FF2820}" dt="2024-03-01T13:39:39.905" v="28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modSp mod">
        <pc:chgData name="Michele Bersani" userId="752d3d58-7098-4bd8-be7c-17c6c456e1f8" providerId="ADAL" clId="{7F16BB6F-436A-A14C-B568-716755FF2820}" dt="2024-03-01T13:40:19.156" v="108" actId="20577"/>
        <pc:sldMkLst>
          <pc:docMk/>
          <pc:sldMk cId="3798901442" sldId="261"/>
        </pc:sldMkLst>
        <pc:spChg chg="mod">
          <ac:chgData name="Michele Bersani" userId="752d3d58-7098-4bd8-be7c-17c6c456e1f8" providerId="ADAL" clId="{7F16BB6F-436A-A14C-B568-716755FF2820}" dt="2024-03-01T13:40:19.156" v="108" actId="20577"/>
          <ac:spMkLst>
            <pc:docMk/>
            <pc:sldMk cId="3798901442" sldId="261"/>
            <ac:spMk id="3" creationId="{D29E5747-B482-F844-2DA1-C6DCFC281521}"/>
          </ac:spMkLst>
        </pc:spChg>
      </pc:sldChg>
    </pc:docChg>
  </pc:docChgLst>
  <pc:docChgLst>
    <pc:chgData name="Michele Bersani" userId="752d3d58-7098-4bd8-be7c-17c6c456e1f8" providerId="ADAL" clId="{9461F56D-B150-654D-8727-36BEBB988C14}"/>
    <pc:docChg chg="undo custSel addSld delSld modSld sldOrd">
      <pc:chgData name="Michele Bersani" userId="752d3d58-7098-4bd8-be7c-17c6c456e1f8" providerId="ADAL" clId="{9461F56D-B150-654D-8727-36BEBB988C14}" dt="2024-03-07T09:41:58.267" v="1507" actId="20577"/>
      <pc:docMkLst>
        <pc:docMk/>
      </pc:docMkLst>
      <pc:sldChg chg="modSp mod">
        <pc:chgData name="Michele Bersani" userId="752d3d58-7098-4bd8-be7c-17c6c456e1f8" providerId="ADAL" clId="{9461F56D-B150-654D-8727-36BEBB988C14}" dt="2024-03-07T07:52:28.174" v="1084" actId="20577"/>
        <pc:sldMkLst>
          <pc:docMk/>
          <pc:sldMk cId="3798901442" sldId="261"/>
        </pc:sldMkLst>
        <pc:spChg chg="mod">
          <ac:chgData name="Michele Bersani" userId="752d3d58-7098-4bd8-be7c-17c6c456e1f8" providerId="ADAL" clId="{9461F56D-B150-654D-8727-36BEBB988C14}" dt="2024-03-07T07:52:28.174" v="1084" actId="20577"/>
          <ac:spMkLst>
            <pc:docMk/>
            <pc:sldMk cId="3798901442" sldId="261"/>
            <ac:spMk id="3" creationId="{D29E5747-B482-F844-2DA1-C6DCFC281521}"/>
          </ac:spMkLst>
        </pc:spChg>
      </pc:sldChg>
      <pc:sldChg chg="addSp delSp modSp del mod">
        <pc:chgData name="Michele Bersani" userId="752d3d58-7098-4bd8-be7c-17c6c456e1f8" providerId="ADAL" clId="{9461F56D-B150-654D-8727-36BEBB988C14}" dt="2024-03-07T07:14:52.696" v="1082" actId="2696"/>
        <pc:sldMkLst>
          <pc:docMk/>
          <pc:sldMk cId="3688710991" sldId="262"/>
        </pc:sldMkLst>
        <pc:spChg chg="del">
          <ac:chgData name="Michele Bersani" userId="752d3d58-7098-4bd8-be7c-17c6c456e1f8" providerId="ADAL" clId="{9461F56D-B150-654D-8727-36BEBB988C14}" dt="2024-03-07T07:14:43.637" v="1079" actId="478"/>
          <ac:spMkLst>
            <pc:docMk/>
            <pc:sldMk cId="3688710991" sldId="262"/>
            <ac:spMk id="2" creationId="{9998E4B6-EA10-37B1-B78F-7AA3F752DB32}"/>
          </ac:spMkLst>
        </pc:spChg>
        <pc:spChg chg="del">
          <ac:chgData name="Michele Bersani" userId="752d3d58-7098-4bd8-be7c-17c6c456e1f8" providerId="ADAL" clId="{9461F56D-B150-654D-8727-36BEBB988C14}" dt="2024-03-07T07:14:47.841" v="1081" actId="478"/>
          <ac:spMkLst>
            <pc:docMk/>
            <pc:sldMk cId="3688710991" sldId="262"/>
            <ac:spMk id="3" creationId="{25036AB7-2015-7AB1-0950-75B8745E720C}"/>
          </ac:spMkLst>
        </pc:spChg>
        <pc:spChg chg="add del mod">
          <ac:chgData name="Michele Bersani" userId="752d3d58-7098-4bd8-be7c-17c6c456e1f8" providerId="ADAL" clId="{9461F56D-B150-654D-8727-36BEBB988C14}" dt="2024-03-07T07:14:46.277" v="1080" actId="478"/>
          <ac:spMkLst>
            <pc:docMk/>
            <pc:sldMk cId="3688710991" sldId="262"/>
            <ac:spMk id="5" creationId="{3DA95381-8DA9-0865-BF67-B3D84980C259}"/>
          </ac:spMkLst>
        </pc:spChg>
      </pc:sldChg>
      <pc:sldChg chg="addSp delSp modSp mod">
        <pc:chgData name="Michele Bersani" userId="752d3d58-7098-4bd8-be7c-17c6c456e1f8" providerId="ADAL" clId="{9461F56D-B150-654D-8727-36BEBB988C14}" dt="2024-03-07T07:12:41.001" v="1078" actId="1076"/>
        <pc:sldMkLst>
          <pc:docMk/>
          <pc:sldMk cId="1517024307" sldId="263"/>
        </pc:sldMkLst>
        <pc:spChg chg="add del mod">
          <ac:chgData name="Michele Bersani" userId="752d3d58-7098-4bd8-be7c-17c6c456e1f8" providerId="ADAL" clId="{9461F56D-B150-654D-8727-36BEBB988C14}" dt="2024-03-07T07:12:35.809" v="1077" actId="478"/>
          <ac:spMkLst>
            <pc:docMk/>
            <pc:sldMk cId="1517024307" sldId="263"/>
            <ac:spMk id="7" creationId="{8EDB5D5E-95AB-683D-260E-61C4C60F3529}"/>
          </ac:spMkLst>
        </pc:spChg>
        <pc:picChg chg="add mod">
          <ac:chgData name="Michele Bersani" userId="752d3d58-7098-4bd8-be7c-17c6c456e1f8" providerId="ADAL" clId="{9461F56D-B150-654D-8727-36BEBB988C14}" dt="2024-03-07T07:12:41.001" v="1078" actId="1076"/>
          <ac:picMkLst>
            <pc:docMk/>
            <pc:sldMk cId="1517024307" sldId="263"/>
            <ac:picMk id="4" creationId="{346FCCC6-108B-7870-6EF8-03C9C149091F}"/>
          </ac:picMkLst>
        </pc:picChg>
        <pc:picChg chg="del">
          <ac:chgData name="Michele Bersani" userId="752d3d58-7098-4bd8-be7c-17c6c456e1f8" providerId="ADAL" clId="{9461F56D-B150-654D-8727-36BEBB988C14}" dt="2024-03-07T07:12:33.526" v="1076" actId="478"/>
          <ac:picMkLst>
            <pc:docMk/>
            <pc:sldMk cId="1517024307" sldId="263"/>
            <ac:picMk id="6" creationId="{101F2484-FE72-0A8C-E692-B3CDCBDEB69A}"/>
          </ac:picMkLst>
        </pc:picChg>
      </pc:sldChg>
      <pc:sldChg chg="modNotesTx">
        <pc:chgData name="Michele Bersani" userId="752d3d58-7098-4bd8-be7c-17c6c456e1f8" providerId="ADAL" clId="{9461F56D-B150-654D-8727-36BEBB988C14}" dt="2024-03-04T19:24:22.870" v="163" actId="20577"/>
        <pc:sldMkLst>
          <pc:docMk/>
          <pc:sldMk cId="1877618322" sldId="265"/>
        </pc:sldMkLst>
      </pc:sldChg>
      <pc:sldChg chg="delSp modSp mod">
        <pc:chgData name="Michele Bersani" userId="752d3d58-7098-4bd8-be7c-17c6c456e1f8" providerId="ADAL" clId="{9461F56D-B150-654D-8727-36BEBB988C14}" dt="2024-03-06T17:33:43.944" v="1065" actId="478"/>
        <pc:sldMkLst>
          <pc:docMk/>
          <pc:sldMk cId="2839808837" sldId="268"/>
        </pc:sldMkLst>
        <pc:spChg chg="del">
          <ac:chgData name="Michele Bersani" userId="752d3d58-7098-4bd8-be7c-17c6c456e1f8" providerId="ADAL" clId="{9461F56D-B150-654D-8727-36BEBB988C14}" dt="2024-03-06T17:33:41.745" v="1063" actId="478"/>
          <ac:spMkLst>
            <pc:docMk/>
            <pc:sldMk cId="2839808837" sldId="268"/>
            <ac:spMk id="2" creationId="{F66D07B4-EC57-DA1E-7FC3-FB6E684275B0}"/>
          </ac:spMkLst>
        </pc:spChg>
        <pc:spChg chg="del mod">
          <ac:chgData name="Michele Bersani" userId="752d3d58-7098-4bd8-be7c-17c6c456e1f8" providerId="ADAL" clId="{9461F56D-B150-654D-8727-36BEBB988C14}" dt="2024-03-06T17:33:43.944" v="1065" actId="478"/>
          <ac:spMkLst>
            <pc:docMk/>
            <pc:sldMk cId="2839808837" sldId="268"/>
            <ac:spMk id="33" creationId="{39044057-64D8-4BFD-10FC-1D2A79A7EE0F}"/>
          </ac:spMkLst>
        </pc:spChg>
      </pc:sldChg>
      <pc:sldChg chg="addSp delSp modSp new mod">
        <pc:chgData name="Michele Bersani" userId="752d3d58-7098-4bd8-be7c-17c6c456e1f8" providerId="ADAL" clId="{9461F56D-B150-654D-8727-36BEBB988C14}" dt="2024-03-07T08:14:13.100" v="1093" actId="14734"/>
        <pc:sldMkLst>
          <pc:docMk/>
          <pc:sldMk cId="382704" sldId="271"/>
        </pc:sldMkLst>
        <pc:spChg chg="del">
          <ac:chgData name="Michele Bersani" userId="752d3d58-7098-4bd8-be7c-17c6c456e1f8" providerId="ADAL" clId="{9461F56D-B150-654D-8727-36BEBB988C14}" dt="2024-03-04T19:24:54.747" v="166" actId="478"/>
          <ac:spMkLst>
            <pc:docMk/>
            <pc:sldMk cId="382704" sldId="271"/>
            <ac:spMk id="2" creationId="{8008F3A6-229F-56D2-488F-FBC14A89D543}"/>
          </ac:spMkLst>
        </pc:spChg>
        <pc:spChg chg="del mod">
          <ac:chgData name="Michele Bersani" userId="752d3d58-7098-4bd8-be7c-17c6c456e1f8" providerId="ADAL" clId="{9461F56D-B150-654D-8727-36BEBB988C14}" dt="2024-03-04T19:24:55.843" v="167" actId="478"/>
          <ac:spMkLst>
            <pc:docMk/>
            <pc:sldMk cId="382704" sldId="271"/>
            <ac:spMk id="3" creationId="{66DD52E5-81D9-6577-D339-D760FD8DAE2E}"/>
          </ac:spMkLst>
        </pc:spChg>
        <pc:graphicFrameChg chg="add del mod modGraphic">
          <ac:chgData name="Michele Bersani" userId="752d3d58-7098-4bd8-be7c-17c6c456e1f8" providerId="ADAL" clId="{9461F56D-B150-654D-8727-36BEBB988C14}" dt="2024-03-04T19:25:44.372" v="173" actId="3680"/>
          <ac:graphicFrameMkLst>
            <pc:docMk/>
            <pc:sldMk cId="382704" sldId="271"/>
            <ac:graphicFrameMk id="4" creationId="{5589E395-15B7-9A6C-5991-8F5A1470CFEF}"/>
          </ac:graphicFrameMkLst>
        </pc:graphicFrameChg>
        <pc:graphicFrameChg chg="add mod modGraphic">
          <ac:chgData name="Michele Bersani" userId="752d3d58-7098-4bd8-be7c-17c6c456e1f8" providerId="ADAL" clId="{9461F56D-B150-654D-8727-36BEBB988C14}" dt="2024-03-07T08:14:13.100" v="1093" actId="14734"/>
          <ac:graphicFrameMkLst>
            <pc:docMk/>
            <pc:sldMk cId="382704" sldId="271"/>
            <ac:graphicFrameMk id="5" creationId="{11EFB2C3-81FD-FD6E-DD42-F0F7285A8269}"/>
          </ac:graphicFrameMkLst>
        </pc:graphicFrameChg>
      </pc:sldChg>
      <pc:sldChg chg="modSp mod">
        <pc:chgData name="Michele Bersani" userId="752d3d58-7098-4bd8-be7c-17c6c456e1f8" providerId="ADAL" clId="{9461F56D-B150-654D-8727-36BEBB988C14}" dt="2024-03-06T17:33:30.247" v="1062" actId="255"/>
        <pc:sldMkLst>
          <pc:docMk/>
          <pc:sldMk cId="785266527" sldId="273"/>
        </pc:sldMkLst>
        <pc:spChg chg="mod">
          <ac:chgData name="Michele Bersani" userId="752d3d58-7098-4bd8-be7c-17c6c456e1f8" providerId="ADAL" clId="{9461F56D-B150-654D-8727-36BEBB988C14}" dt="2024-03-06T17:33:30.247" v="1062" actId="255"/>
          <ac:spMkLst>
            <pc:docMk/>
            <pc:sldMk cId="785266527" sldId="273"/>
            <ac:spMk id="4" creationId="{1655C8C9-C2AB-F6F9-58B5-344D6C0592AE}"/>
          </ac:spMkLst>
        </pc:spChg>
      </pc:sldChg>
      <pc:sldChg chg="ord">
        <pc:chgData name="Michele Bersani" userId="752d3d58-7098-4bd8-be7c-17c6c456e1f8" providerId="ADAL" clId="{9461F56D-B150-654D-8727-36BEBB988C14}" dt="2024-03-07T07:15:05.007" v="1083" actId="20578"/>
        <pc:sldMkLst>
          <pc:docMk/>
          <pc:sldMk cId="1126234506" sldId="274"/>
        </pc:sldMkLst>
      </pc:sldChg>
      <pc:sldChg chg="modSp new mod">
        <pc:chgData name="Michele Bersani" userId="752d3d58-7098-4bd8-be7c-17c6c456e1f8" providerId="ADAL" clId="{9461F56D-B150-654D-8727-36BEBB988C14}" dt="2024-03-07T09:41:58.267" v="1507" actId="20577"/>
        <pc:sldMkLst>
          <pc:docMk/>
          <pc:sldMk cId="22689369" sldId="275"/>
        </pc:sldMkLst>
        <pc:spChg chg="mod">
          <ac:chgData name="Michele Bersani" userId="752d3d58-7098-4bd8-be7c-17c6c456e1f8" providerId="ADAL" clId="{9461F56D-B150-654D-8727-36BEBB988C14}" dt="2024-03-07T09:40:09.433" v="1122" actId="20577"/>
          <ac:spMkLst>
            <pc:docMk/>
            <pc:sldMk cId="22689369" sldId="275"/>
            <ac:spMk id="2" creationId="{428A74A6-7817-592F-2AF8-38E7A219359E}"/>
          </ac:spMkLst>
        </pc:spChg>
        <pc:spChg chg="mod">
          <ac:chgData name="Michele Bersani" userId="752d3d58-7098-4bd8-be7c-17c6c456e1f8" providerId="ADAL" clId="{9461F56D-B150-654D-8727-36BEBB988C14}" dt="2024-03-07T09:41:58.267" v="1507" actId="20577"/>
          <ac:spMkLst>
            <pc:docMk/>
            <pc:sldMk cId="22689369" sldId="275"/>
            <ac:spMk id="3" creationId="{3F2DBD4E-ED58-B1AA-3A0D-6B14647A494F}"/>
          </ac:spMkLst>
        </pc:spChg>
      </pc:sldChg>
    </pc:docChg>
  </pc:docChgLst>
  <pc:docChgLst>
    <pc:chgData name="Lorena Corazza" userId="S::10632105@polimi.it::842287ea-902f-4533-8143-102616cd3758" providerId="AD" clId="Web-{CE2DD062-6EE3-88CB-DE75-89DF7AEBC95B}"/>
    <pc:docChg chg="addSld modSld">
      <pc:chgData name="Lorena Corazza" userId="S::10632105@polimi.it::842287ea-902f-4533-8143-102616cd3758" providerId="AD" clId="Web-{CE2DD062-6EE3-88CB-DE75-89DF7AEBC95B}" dt="2024-03-05T15:34:19.001" v="2" actId="1076"/>
      <pc:docMkLst>
        <pc:docMk/>
      </pc:docMkLst>
      <pc:sldChg chg="addSp delSp modSp new">
        <pc:chgData name="Lorena Corazza" userId="S::10632105@polimi.it::842287ea-902f-4533-8143-102616cd3758" providerId="AD" clId="Web-{CE2DD062-6EE3-88CB-DE75-89DF7AEBC95B}" dt="2024-03-05T15:34:19.001" v="2" actId="1076"/>
        <pc:sldMkLst>
          <pc:docMk/>
          <pc:sldMk cId="1126234506" sldId="274"/>
        </pc:sldMkLst>
        <pc:spChg chg="del">
          <ac:chgData name="Lorena Corazza" userId="S::10632105@polimi.it::842287ea-902f-4533-8143-102616cd3758" providerId="AD" clId="Web-{CE2DD062-6EE3-88CB-DE75-89DF7AEBC95B}" dt="2024-03-05T15:34:15.923" v="1"/>
          <ac:spMkLst>
            <pc:docMk/>
            <pc:sldMk cId="1126234506" sldId="274"/>
            <ac:spMk id="3" creationId="{D5B5F5F4-8E29-8A30-FDA1-4FDF4D7C80D7}"/>
          </ac:spMkLst>
        </pc:spChg>
        <pc:picChg chg="add mod ord">
          <ac:chgData name="Lorena Corazza" userId="S::10632105@polimi.it::842287ea-902f-4533-8143-102616cd3758" providerId="AD" clId="Web-{CE2DD062-6EE3-88CB-DE75-89DF7AEBC95B}" dt="2024-03-05T15:34:19.001" v="2" actId="1076"/>
          <ac:picMkLst>
            <pc:docMk/>
            <pc:sldMk cId="1126234506" sldId="274"/>
            <ac:picMk id="4" creationId="{220AE9CD-F8A3-63C9-159D-77D1AE422849}"/>
          </ac:picMkLst>
        </pc:picChg>
      </pc:sldChg>
    </pc:docChg>
  </pc:docChgLst>
  <pc:docChgLst>
    <pc:chgData name="Lorena Corazza" userId="S::10632105@polimi.it::842287ea-902f-4533-8143-102616cd3758" providerId="AD" clId="Web-{952D13D2-9A33-727C-B16D-2ABB6F361341}"/>
    <pc:docChg chg="modSld">
      <pc:chgData name="Lorena Corazza" userId="S::10632105@polimi.it::842287ea-902f-4533-8143-102616cd3758" providerId="AD" clId="Web-{952D13D2-9A33-727C-B16D-2ABB6F361341}" dt="2024-03-04T07:52:07.179" v="162"/>
      <pc:docMkLst>
        <pc:docMk/>
      </pc:docMkLst>
      <pc:sldChg chg="addSp delSp modSp mod setBg">
        <pc:chgData name="Lorena Corazza" userId="S::10632105@polimi.it::842287ea-902f-4533-8143-102616cd3758" providerId="AD" clId="Web-{952D13D2-9A33-727C-B16D-2ABB6F361341}" dt="2024-03-04T07:48:49.954" v="101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952D13D2-9A33-727C-B16D-2ABB6F361341}" dt="2024-03-04T07:48:25.641" v="97"/>
          <ac:spMkLst>
            <pc:docMk/>
            <pc:sldMk cId="3174054790" sldId="257"/>
            <ac:spMk id="2" creationId="{7154A962-F46F-3AA7-C5A5-FEA33BEE90E4}"/>
          </ac:spMkLst>
        </pc:spChg>
        <pc:spChg chg="del mod">
          <ac:chgData name="Lorena Corazza" userId="S::10632105@polimi.it::842287ea-902f-4533-8143-102616cd3758" providerId="AD" clId="Web-{952D13D2-9A33-727C-B16D-2ABB6F361341}" dt="2024-03-04T07:44:38.526" v="14"/>
          <ac:spMkLst>
            <pc:docMk/>
            <pc:sldMk cId="3174054790" sldId="257"/>
            <ac:spMk id="3" creationId="{DF27E93C-5043-AD22-362A-8161A32A87C7}"/>
          </ac:spMkLst>
        </pc:spChg>
        <pc:spChg chg="add mod">
          <ac:chgData name="Lorena Corazza" userId="S::10632105@polimi.it::842287ea-902f-4533-8143-102616cd3758" providerId="AD" clId="Web-{952D13D2-9A33-727C-B16D-2ABB6F361341}" dt="2024-03-04T07:48:49.954" v="101" actId="20577"/>
          <ac:spMkLst>
            <pc:docMk/>
            <pc:sldMk cId="3174054790" sldId="257"/>
            <ac:spMk id="5" creationId="{F0A41741-DD4F-18EC-3F02-BA25BA789119}"/>
          </ac:spMkLst>
        </pc:spChg>
        <pc:spChg chg="add">
          <ac:chgData name="Lorena Corazza" userId="S::10632105@polimi.it::842287ea-902f-4533-8143-102616cd3758" providerId="AD" clId="Web-{952D13D2-9A33-727C-B16D-2ABB6F361341}" dt="2024-03-04T07:48:25.641" v="97"/>
          <ac:spMkLst>
            <pc:docMk/>
            <pc:sldMk cId="3174054790" sldId="257"/>
            <ac:spMk id="10" creationId="{32AEEBC8-9D30-42EF-95F2-386C2653FBF0}"/>
          </ac:spMkLst>
        </pc:spChg>
        <pc:spChg chg="add">
          <ac:chgData name="Lorena Corazza" userId="S::10632105@polimi.it::842287ea-902f-4533-8143-102616cd3758" providerId="AD" clId="Web-{952D13D2-9A33-727C-B16D-2ABB6F361341}" dt="2024-03-04T07:48:25.641" v="97"/>
          <ac:spMkLst>
            <pc:docMk/>
            <pc:sldMk cId="3174054790" sldId="257"/>
            <ac:spMk id="12" creationId="{2E92FA66-67D7-4CB4-94D3-E643A9AD4757}"/>
          </ac:spMkLst>
        </pc:spChg>
        <pc:picChg chg="add mod ord">
          <ac:chgData name="Lorena Corazza" userId="S::10632105@polimi.it::842287ea-902f-4533-8143-102616cd3758" providerId="AD" clId="Web-{952D13D2-9A33-727C-B16D-2ABB6F361341}" dt="2024-03-04T07:48:25.641" v="97"/>
          <ac:picMkLst>
            <pc:docMk/>
            <pc:sldMk cId="3174054790" sldId="257"/>
            <ac:picMk id="4" creationId="{88F4FB39-E7DE-FF66-1832-038D8A374877}"/>
          </ac:picMkLst>
        </pc:picChg>
      </pc:sldChg>
      <pc:sldChg chg="addSp delSp modSp">
        <pc:chgData name="Lorena Corazza" userId="S::10632105@polimi.it::842287ea-902f-4533-8143-102616cd3758" providerId="AD" clId="Web-{952D13D2-9A33-727C-B16D-2ABB6F361341}" dt="2024-03-04T07:52:07.179" v="162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952D13D2-9A33-727C-B16D-2ABB6F361341}" dt="2024-03-04T07:50:11.581" v="130" actId="20577"/>
          <ac:spMkLst>
            <pc:docMk/>
            <pc:sldMk cId="1979471623" sldId="259"/>
            <ac:spMk id="2" creationId="{F3BCEE78-3C72-1D18-772D-A79C5A20D7BE}"/>
          </ac:spMkLst>
        </pc:spChg>
        <pc:spChg chg="mod">
          <ac:chgData name="Lorena Corazza" userId="S::10632105@polimi.it::842287ea-902f-4533-8143-102616cd3758" providerId="AD" clId="Web-{952D13D2-9A33-727C-B16D-2ABB6F361341}" dt="2024-03-04T07:51:05.676" v="157" actId="20577"/>
          <ac:spMkLst>
            <pc:docMk/>
            <pc:sldMk cId="1979471623" sldId="259"/>
            <ac:spMk id="3" creationId="{DFCA6D31-2ABD-48CE-0DDE-34E97ED8DE3F}"/>
          </ac:spMkLst>
        </pc:spChg>
        <pc:spChg chg="add del">
          <ac:chgData name="Lorena Corazza" userId="S::10632105@polimi.it::842287ea-902f-4533-8143-102616cd3758" providerId="AD" clId="Web-{952D13D2-9A33-727C-B16D-2ABB6F361341}" dt="2024-03-04T07:51:33.708" v="160"/>
          <ac:spMkLst>
            <pc:docMk/>
            <pc:sldMk cId="1979471623" sldId="259"/>
            <ac:spMk id="4" creationId="{65073C58-98EE-D56F-551F-DB8219BCCD37}"/>
          </ac:spMkLst>
        </pc:spChg>
        <pc:spChg chg="add del">
          <ac:chgData name="Lorena Corazza" userId="S::10632105@polimi.it::842287ea-902f-4533-8143-102616cd3758" providerId="AD" clId="Web-{952D13D2-9A33-727C-B16D-2ABB6F361341}" dt="2024-03-04T07:52:07.179" v="162"/>
          <ac:spMkLst>
            <pc:docMk/>
            <pc:sldMk cId="1979471623" sldId="259"/>
            <ac:spMk id="5" creationId="{F209BC1E-80C7-86C8-1C21-E736F92FC0B3}"/>
          </ac:spMkLst>
        </pc:spChg>
      </pc:sldChg>
      <pc:sldChg chg="modSp">
        <pc:chgData name="Lorena Corazza" userId="S::10632105@polimi.it::842287ea-902f-4533-8143-102616cd3758" providerId="AD" clId="Web-{952D13D2-9A33-727C-B16D-2ABB6F361341}" dt="2024-03-04T07:51:19.270" v="158" actId="20577"/>
        <pc:sldMkLst>
          <pc:docMk/>
          <pc:sldMk cId="1121630763" sldId="260"/>
        </pc:sldMkLst>
        <pc:spChg chg="mod">
          <ac:chgData name="Lorena Corazza" userId="S::10632105@polimi.it::842287ea-902f-4533-8143-102616cd3758" providerId="AD" clId="Web-{952D13D2-9A33-727C-B16D-2ABB6F361341}" dt="2024-03-04T07:51:19.270" v="158" actId="20577"/>
          <ac:spMkLst>
            <pc:docMk/>
            <pc:sldMk cId="1121630763" sldId="260"/>
            <ac:spMk id="2" creationId="{AEB005C1-4F47-958A-AFCE-8714AD5027F5}"/>
          </ac:spMkLst>
        </pc:spChg>
      </pc:sldChg>
    </pc:docChg>
  </pc:docChgLst>
  <pc:docChgLst>
    <pc:chgData name="Gabriele Radaelli" userId="S::10678299@polimi.it::5feb4227-43f9-4d0e-b80d-1da126683fec" providerId="AD" clId="Web-{A35E5008-4187-70E5-CCBD-2EFC84F9C03C}"/>
    <pc:docChg chg="modSld">
      <pc:chgData name="Gabriele Radaelli" userId="S::10678299@polimi.it::5feb4227-43f9-4d0e-b80d-1da126683fec" providerId="AD" clId="Web-{A35E5008-4187-70E5-CCBD-2EFC84F9C03C}" dt="2024-03-05T15:52:27.945" v="22" actId="20577"/>
      <pc:docMkLst>
        <pc:docMk/>
      </pc:docMkLst>
      <pc:sldChg chg="modSp">
        <pc:chgData name="Gabriele Radaelli" userId="S::10678299@polimi.it::5feb4227-43f9-4d0e-b80d-1da126683fec" providerId="AD" clId="Web-{A35E5008-4187-70E5-CCBD-2EFC84F9C03C}" dt="2024-03-05T15:52:27.945" v="22" actId="20577"/>
        <pc:sldMkLst>
          <pc:docMk/>
          <pc:sldMk cId="785266527" sldId="273"/>
        </pc:sldMkLst>
        <pc:spChg chg="mod">
          <ac:chgData name="Gabriele Radaelli" userId="S::10678299@polimi.it::5feb4227-43f9-4d0e-b80d-1da126683fec" providerId="AD" clId="Web-{A35E5008-4187-70E5-CCBD-2EFC84F9C03C}" dt="2024-03-05T15:52:27.945" v="22" actId="20577"/>
          <ac:spMkLst>
            <pc:docMk/>
            <pc:sldMk cId="785266527" sldId="273"/>
            <ac:spMk id="4" creationId="{1655C8C9-C2AB-F6F9-58B5-344D6C0592AE}"/>
          </ac:spMkLst>
        </pc:spChg>
      </pc:sldChg>
    </pc:docChg>
  </pc:docChgLst>
  <pc:docChgLst>
    <pc:chgData name="Lorena Corazza" userId="S::10632105@polimi.it::842287ea-902f-4533-8143-102616cd3758" providerId="AD" clId="Web-{642C0C11-487B-7C95-E204-4E9F951FB871}"/>
    <pc:docChg chg="addSld delSld modSld">
      <pc:chgData name="Lorena Corazza" userId="S::10632105@polimi.it::842287ea-902f-4533-8143-102616cd3758" providerId="AD" clId="Web-{642C0C11-487B-7C95-E204-4E9F951FB871}" dt="2024-03-05T15:12:49.681" v="884"/>
      <pc:docMkLst>
        <pc:docMk/>
      </pc:docMkLst>
      <pc:sldChg chg="modSp">
        <pc:chgData name="Lorena Corazza" userId="S::10632105@polimi.it::842287ea-902f-4533-8143-102616cd3758" providerId="AD" clId="Web-{642C0C11-487B-7C95-E204-4E9F951FB871}" dt="2024-03-05T14:36:58.018" v="144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642C0C11-487B-7C95-E204-4E9F951FB871}" dt="2024-03-05T14:36:58.018" v="144" actId="20577"/>
          <ac:spMkLst>
            <pc:docMk/>
            <pc:sldMk cId="3174054790" sldId="257"/>
            <ac:spMk id="5" creationId="{F0A41741-DD4F-18EC-3F02-BA25BA789119}"/>
          </ac:spMkLst>
        </pc:spChg>
      </pc:sldChg>
      <pc:sldChg chg="del">
        <pc:chgData name="Lorena Corazza" userId="S::10632105@polimi.it::842287ea-902f-4533-8143-102616cd3758" providerId="AD" clId="Web-{642C0C11-487B-7C95-E204-4E9F951FB871}" dt="2024-03-05T14:46:49.080" v="223"/>
        <pc:sldMkLst>
          <pc:docMk/>
          <pc:sldMk cId="103726176" sldId="258"/>
        </pc:sldMkLst>
      </pc:sldChg>
      <pc:sldChg chg="modSp">
        <pc:chgData name="Lorena Corazza" userId="S::10632105@polimi.it::842287ea-902f-4533-8143-102616cd3758" providerId="AD" clId="Web-{642C0C11-487B-7C95-E204-4E9F951FB871}" dt="2024-03-05T14:50:14.600" v="381" actId="20577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642C0C11-487B-7C95-E204-4E9F951FB871}" dt="2024-03-05T14:50:14.600" v="381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modSp">
        <pc:chgData name="Lorena Corazza" userId="S::10632105@polimi.it::842287ea-902f-4533-8143-102616cd3758" providerId="AD" clId="Web-{642C0C11-487B-7C95-E204-4E9F951FB871}" dt="2024-03-05T15:00:06.225" v="705" actId="1076"/>
        <pc:sldMkLst>
          <pc:docMk/>
          <pc:sldMk cId="1121630763" sldId="260"/>
        </pc:sldMkLst>
        <pc:picChg chg="mod">
          <ac:chgData name="Lorena Corazza" userId="S::10632105@polimi.it::842287ea-902f-4533-8143-102616cd3758" providerId="AD" clId="Web-{642C0C11-487B-7C95-E204-4E9F951FB871}" dt="2024-03-05T15:00:06.225" v="705" actId="1076"/>
          <ac:picMkLst>
            <pc:docMk/>
            <pc:sldMk cId="1121630763" sldId="260"/>
            <ac:picMk id="3" creationId="{D6893239-6447-A878-5A89-BA8197EFD34F}"/>
          </ac:picMkLst>
        </pc:picChg>
      </pc:sldChg>
      <pc:sldChg chg="addSp delSp modSp">
        <pc:chgData name="Lorena Corazza" userId="S::10632105@polimi.it::842287ea-902f-4533-8143-102616cd3758" providerId="AD" clId="Web-{642C0C11-487B-7C95-E204-4E9F951FB871}" dt="2024-03-05T14:50:32.992" v="390"/>
        <pc:sldMkLst>
          <pc:docMk/>
          <pc:sldMk cId="3798901442" sldId="261"/>
        </pc:sldMkLst>
        <pc:spChg chg="mod">
          <ac:chgData name="Lorena Corazza" userId="S::10632105@polimi.it::842287ea-902f-4533-8143-102616cd3758" providerId="AD" clId="Web-{642C0C11-487B-7C95-E204-4E9F951FB871}" dt="2024-03-05T14:50:26.085" v="386" actId="20577"/>
          <ac:spMkLst>
            <pc:docMk/>
            <pc:sldMk cId="3798901442" sldId="261"/>
            <ac:spMk id="3" creationId="{D29E5747-B482-F844-2DA1-C6DCFC281521}"/>
          </ac:spMkLst>
        </pc:spChg>
        <pc:spChg chg="add del mod">
          <ac:chgData name="Lorena Corazza" userId="S::10632105@polimi.it::842287ea-902f-4533-8143-102616cd3758" providerId="AD" clId="Web-{642C0C11-487B-7C95-E204-4E9F951FB871}" dt="2024-03-05T14:50:32.992" v="390"/>
          <ac:spMkLst>
            <pc:docMk/>
            <pc:sldMk cId="3798901442" sldId="261"/>
            <ac:spMk id="4" creationId="{505AEC81-E7F1-E610-F648-5F5EE5FF7382}"/>
          </ac:spMkLst>
        </pc:spChg>
      </pc:sldChg>
      <pc:sldChg chg="modSp">
        <pc:chgData name="Lorena Corazza" userId="S::10632105@polimi.it::842287ea-902f-4533-8143-102616cd3758" providerId="AD" clId="Web-{642C0C11-487B-7C95-E204-4E9F951FB871}" dt="2024-03-05T14:52:01.572" v="463" actId="1076"/>
        <pc:sldMkLst>
          <pc:docMk/>
          <pc:sldMk cId="160656562" sldId="264"/>
        </pc:sldMkLst>
        <pc:spChg chg="mod">
          <ac:chgData name="Lorena Corazza" userId="S::10632105@polimi.it::842287ea-902f-4533-8143-102616cd3758" providerId="AD" clId="Web-{642C0C11-487B-7C95-E204-4E9F951FB871}" dt="2024-03-05T14:52:01.572" v="463" actId="1076"/>
          <ac:spMkLst>
            <pc:docMk/>
            <pc:sldMk cId="160656562" sldId="264"/>
            <ac:spMk id="3" creationId="{A26060F3-497E-9BD2-928A-F1556EE032A6}"/>
          </ac:spMkLst>
        </pc:spChg>
      </pc:sldChg>
      <pc:sldChg chg="addSp delSp modSp del">
        <pc:chgData name="Lorena Corazza" userId="S::10632105@polimi.it::842287ea-902f-4533-8143-102616cd3758" providerId="AD" clId="Web-{642C0C11-487B-7C95-E204-4E9F951FB871}" dt="2024-03-05T14:21:55.964" v="66"/>
        <pc:sldMkLst>
          <pc:docMk/>
          <pc:sldMk cId="2882964384" sldId="270"/>
        </pc:sldMkLst>
        <pc:spChg chg="mod or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2" creationId="{18992259-4FF0-6309-9FAB-028D9EA42C52}"/>
          </ac:spMkLst>
        </pc:spChg>
        <pc:spChg chg="add del mod">
          <ac:chgData name="Lorena Corazza" userId="S::10632105@polimi.it::842287ea-902f-4533-8143-102616cd3758" providerId="AD" clId="Web-{642C0C11-487B-7C95-E204-4E9F951FB871}" dt="2024-03-05T14:19:02.382" v="35"/>
          <ac:spMkLst>
            <pc:docMk/>
            <pc:sldMk cId="2882964384" sldId="270"/>
            <ac:spMk id="5" creationId="{B15BEC0B-3B3F-1770-A84F-ABBEB8125878}"/>
          </ac:spMkLst>
        </pc:spChg>
        <pc:spChg chg="add mod or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7" creationId="{685FFE41-2C85-1196-B334-4795891FDD43}"/>
          </ac:spMkLst>
        </pc:spChg>
        <pc:spChg chg="del">
          <ac:chgData name="Lorena Corazza" userId="S::10632105@polimi.it::842287ea-902f-4533-8143-102616cd3758" providerId="AD" clId="Web-{642C0C11-487B-7C95-E204-4E9F951FB871}" dt="2024-03-05T14:16:05.955" v="22"/>
          <ac:spMkLst>
            <pc:docMk/>
            <pc:sldMk cId="2882964384" sldId="270"/>
            <ac:spMk id="9" creationId="{D12DDE76-C203-4047-9998-63900085B5E8}"/>
          </ac:spMkLst>
        </pc:spChg>
        <pc:spChg chg="add del">
          <ac:chgData name="Lorena Corazza" userId="S::10632105@polimi.it::842287ea-902f-4533-8143-102616cd3758" providerId="AD" clId="Web-{642C0C11-487B-7C95-E204-4E9F951FB871}" dt="2024-03-05T14:19:52.664" v="56"/>
          <ac:spMkLst>
            <pc:docMk/>
            <pc:sldMk cId="2882964384" sldId="270"/>
            <ac:spMk id="14" creationId="{7E6D2D34-4BB4-460B-8844-027610FB21F5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25" creationId="{F8446B12-7391-4711-8B31-112A0B896C76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1:31.854" v="64"/>
          <ac:spMkLst>
            <pc:docMk/>
            <pc:sldMk cId="2882964384" sldId="270"/>
            <ac:spMk id="34" creationId="{27BDFED6-6E33-4606-AFE2-886ADB1C018E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1:31.854" v="64"/>
          <ac:spMkLst>
            <pc:docMk/>
            <pc:sldMk cId="2882964384" sldId="270"/>
            <ac:spMk id="36" creationId="{890DEF05-784E-4B61-89E4-04C4ECF4E5A0}"/>
          </ac:spMkLst>
        </pc:spChg>
        <pc:spChg chg="ad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40" creationId="{A51A0227-072A-4F5F-928C-E2C3E5CCD10C}"/>
          </ac:spMkLst>
        </pc:spChg>
        <pc:spChg chg="ad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41" creationId="{35D99776-4B38-47DF-A302-11AD9AF87ACA}"/>
          </ac:spMkLst>
        </pc:spChg>
        <pc:grpChg chg="add del">
          <ac:chgData name="Lorena Corazza" userId="S::10632105@polimi.it::842287ea-902f-4533-8143-102616cd3758" providerId="AD" clId="Web-{642C0C11-487B-7C95-E204-4E9F951FB871}" dt="2024-03-05T14:19:52.664" v="56"/>
          <ac:grpSpMkLst>
            <pc:docMk/>
            <pc:sldMk cId="2882964384" sldId="270"/>
            <ac:grpSpMk id="16" creationId="{C5314570-9B06-4D37-8CBD-EDD67C2FA205}"/>
          </ac:grpSpMkLst>
        </pc:grpChg>
        <pc:grpChg chg="add del">
          <ac:chgData name="Lorena Corazza" userId="S::10632105@polimi.it::842287ea-902f-4533-8143-102616cd3758" providerId="AD" clId="Web-{642C0C11-487B-7C95-E204-4E9F951FB871}" dt="2024-03-05T14:21:31.870" v="65"/>
          <ac:grpSpMkLst>
            <pc:docMk/>
            <pc:sldMk cId="2882964384" sldId="270"/>
            <ac:grpSpMk id="27" creationId="{AC0B7807-0C83-4963-821A-69B172722E49}"/>
          </ac:grpSpMkLst>
        </pc:grpChg>
        <pc:picChg chg="add mod">
          <ac:chgData name="Lorena Corazza" userId="S::10632105@polimi.it::842287ea-902f-4533-8143-102616cd3758" providerId="AD" clId="Web-{642C0C11-487B-7C95-E204-4E9F951FB871}" dt="2024-03-05T14:21:31.870" v="65"/>
          <ac:picMkLst>
            <pc:docMk/>
            <pc:sldMk cId="2882964384" sldId="270"/>
            <ac:picMk id="3" creationId="{C3404CCB-E775-F1D0-3ED9-9AD568BB6DC9}"/>
          </ac:picMkLst>
        </pc:picChg>
        <pc:picChg chg="mod ord">
          <ac:chgData name="Lorena Corazza" userId="S::10632105@polimi.it::842287ea-902f-4533-8143-102616cd3758" providerId="AD" clId="Web-{642C0C11-487B-7C95-E204-4E9F951FB871}" dt="2024-03-05T14:21:31.870" v="65"/>
          <ac:picMkLst>
            <pc:docMk/>
            <pc:sldMk cId="2882964384" sldId="270"/>
            <ac:picMk id="4" creationId="{C4986BCC-D7EF-B26D-199E-C224AAD4E093}"/>
          </ac:picMkLst>
        </pc:picChg>
        <pc:cxnChg chg="add del">
          <ac:chgData name="Lorena Corazza" userId="S::10632105@polimi.it::842287ea-902f-4533-8143-102616cd3758" providerId="AD" clId="Web-{642C0C11-487B-7C95-E204-4E9F951FB871}" dt="2024-03-05T14:21:31.854" v="64"/>
          <ac:cxnSpMkLst>
            <pc:docMk/>
            <pc:sldMk cId="2882964384" sldId="270"/>
            <ac:cxnSpMk id="38" creationId="{C41BAEC7-F7B0-4224-8B18-8F74B7D87F0B}"/>
          </ac:cxnSpMkLst>
        </pc:cxnChg>
      </pc:sldChg>
      <pc:sldChg chg="addSp delSp modSp">
        <pc:chgData name="Lorena Corazza" userId="S::10632105@polimi.it::842287ea-902f-4533-8143-102616cd3758" providerId="AD" clId="Web-{642C0C11-487B-7C95-E204-4E9F951FB871}" dt="2024-03-05T15:12:49.681" v="884"/>
        <pc:sldMkLst>
          <pc:docMk/>
          <pc:sldMk cId="382704" sldId="271"/>
        </pc:sldMkLst>
        <pc:spChg chg="add del">
          <ac:chgData name="Lorena Corazza" userId="S::10632105@polimi.it::842287ea-902f-4533-8143-102616cd3758" providerId="AD" clId="Web-{642C0C11-487B-7C95-E204-4E9F951FB871}" dt="2024-03-05T14:22:04.464" v="68"/>
          <ac:spMkLst>
            <pc:docMk/>
            <pc:sldMk cId="382704" sldId="271"/>
            <ac:spMk id="2" creationId="{18992259-4FF0-6309-9FAB-028D9EA42C52}"/>
          </ac:spMkLst>
        </pc:spChg>
        <pc:graphicFrameChg chg="mod modGraphic">
          <ac:chgData name="Lorena Corazza" userId="S::10632105@polimi.it::842287ea-902f-4533-8143-102616cd3758" providerId="AD" clId="Web-{642C0C11-487B-7C95-E204-4E9F951FB871}" dt="2024-03-05T15:12:49.681" v="884"/>
          <ac:graphicFrameMkLst>
            <pc:docMk/>
            <pc:sldMk cId="382704" sldId="271"/>
            <ac:graphicFrameMk id="5" creationId="{11EFB2C3-81FD-FD6E-DD42-F0F7285A8269}"/>
          </ac:graphicFrameMkLst>
        </pc:graphicFrameChg>
      </pc:sldChg>
      <pc:sldChg chg="addSp delSp modSp new mod setBg">
        <pc:chgData name="Lorena Corazza" userId="S::10632105@polimi.it::842287ea-902f-4533-8143-102616cd3758" providerId="AD" clId="Web-{642C0C11-487B-7C95-E204-4E9F951FB871}" dt="2024-03-05T14:27:37.520" v="140"/>
        <pc:sldMkLst>
          <pc:docMk/>
          <pc:sldMk cId="3223554944" sldId="272"/>
        </pc:sldMkLst>
        <pc:spChg chg="add del mod">
          <ac:chgData name="Lorena Corazza" userId="S::10632105@polimi.it::842287ea-902f-4533-8143-102616cd3758" providerId="AD" clId="Web-{642C0C11-487B-7C95-E204-4E9F951FB871}" dt="2024-03-05T14:25:20.094" v="112" actId="1076"/>
          <ac:spMkLst>
            <pc:docMk/>
            <pc:sldMk cId="3223554944" sldId="272"/>
            <ac:spMk id="2" creationId="{0BE0F3F8-5234-2F05-DB17-04FD305517D4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2:51.934" v="78"/>
          <ac:spMkLst>
            <pc:docMk/>
            <pc:sldMk cId="3223554944" sldId="272"/>
            <ac:spMk id="3" creationId="{9CBACA3C-8966-6A3E-182C-D276A6CBE044}"/>
          </ac:spMkLst>
        </pc:spChg>
        <pc:spChg chg="add mod">
          <ac:chgData name="Lorena Corazza" userId="S::10632105@polimi.it::842287ea-902f-4533-8143-102616cd3758" providerId="AD" clId="Web-{642C0C11-487B-7C95-E204-4E9F951FB871}" dt="2024-03-05T14:25:37.392" v="123" actId="20577"/>
          <ac:spMkLst>
            <pc:docMk/>
            <pc:sldMk cId="3223554944" sldId="272"/>
            <ac:spMk id="6" creationId="{27E0E382-BF50-8B43-6F9E-840808D3823D}"/>
          </ac:spMkLst>
        </pc:spChg>
        <pc:grpChg chg="add">
          <ac:chgData name="Lorena Corazza" userId="S::10632105@polimi.it::842287ea-902f-4533-8143-102616cd3758" providerId="AD" clId="Web-{642C0C11-487B-7C95-E204-4E9F951FB871}" dt="2024-03-05T14:24:56.172" v="108"/>
          <ac:grpSpMkLst>
            <pc:docMk/>
            <pc:sldMk cId="3223554944" sldId="272"/>
            <ac:grpSpMk id="13" creationId="{A2A4F5A4-1409-1D21-0242-3FD06D0E874E}"/>
          </ac:grpSpMkLst>
        </pc:grpChg>
        <pc:picChg chg="add del mod">
          <ac:chgData name="Lorena Corazza" userId="S::10632105@polimi.it::842287ea-902f-4533-8143-102616cd3758" providerId="AD" clId="Web-{642C0C11-487B-7C95-E204-4E9F951FB871}" dt="2024-03-05T14:22:38.106" v="75"/>
          <ac:picMkLst>
            <pc:docMk/>
            <pc:sldMk cId="3223554944" sldId="272"/>
            <ac:picMk id="4" creationId="{DE52AF23-BCBE-D7D8-B0F7-0687F0314543}"/>
          </ac:picMkLst>
        </pc:picChg>
        <pc:picChg chg="add mod">
          <ac:chgData name="Lorena Corazza" userId="S::10632105@polimi.it::842287ea-902f-4533-8143-102616cd3758" providerId="AD" clId="Web-{642C0C11-487B-7C95-E204-4E9F951FB871}" dt="2024-03-05T14:24:56.172" v="108"/>
          <ac:picMkLst>
            <pc:docMk/>
            <pc:sldMk cId="3223554944" sldId="272"/>
            <ac:picMk id="7" creationId="{CC3CFA2F-0E9B-EBE0-BA48-2E131B3513AE}"/>
          </ac:picMkLst>
        </pc:picChg>
        <pc:picChg chg="add mod">
          <ac:chgData name="Lorena Corazza" userId="S::10632105@polimi.it::842287ea-902f-4533-8143-102616cd3758" providerId="AD" clId="Web-{642C0C11-487B-7C95-E204-4E9F951FB871}" dt="2024-03-05T14:24:56.172" v="108"/>
          <ac:picMkLst>
            <pc:docMk/>
            <pc:sldMk cId="3223554944" sldId="272"/>
            <ac:picMk id="8" creationId="{4FAD52FF-9366-CA20-CC32-E1026356EF8B}"/>
          </ac:picMkLst>
        </pc:picChg>
        <pc:cxnChg chg="add mod">
          <ac:chgData name="Lorena Corazza" userId="S::10632105@polimi.it::842287ea-902f-4533-8143-102616cd3758" providerId="AD" clId="Web-{642C0C11-487B-7C95-E204-4E9F951FB871}" dt="2024-03-05T14:26:33.627" v="129"/>
          <ac:cxnSpMkLst>
            <pc:docMk/>
            <pc:sldMk cId="3223554944" sldId="272"/>
            <ac:cxnSpMk id="9" creationId="{F3B4DA6F-E038-F079-9E4B-F25E3FFDEAF8}"/>
          </ac:cxnSpMkLst>
        </pc:cxnChg>
        <pc:cxnChg chg="add del mod">
          <ac:chgData name="Lorena Corazza" userId="S::10632105@polimi.it::842287ea-902f-4533-8143-102616cd3758" providerId="AD" clId="Web-{642C0C11-487B-7C95-E204-4E9F951FB871}" dt="2024-03-05T14:27:37.520" v="140"/>
          <ac:cxnSpMkLst>
            <pc:docMk/>
            <pc:sldMk cId="3223554944" sldId="272"/>
            <ac:cxnSpMk id="10" creationId="{658BC721-AE74-3AB7-81D3-740A15ABD477}"/>
          </ac:cxnSpMkLst>
        </pc:cxnChg>
      </pc:sldChg>
      <pc:sldChg chg="addSp delSp modSp new">
        <pc:chgData name="Lorena Corazza" userId="S::10632105@polimi.it::842287ea-902f-4533-8143-102616cd3758" providerId="AD" clId="Web-{642C0C11-487B-7C95-E204-4E9F951FB871}" dt="2024-03-05T15:05:52.765" v="871" actId="20577"/>
        <pc:sldMkLst>
          <pc:docMk/>
          <pc:sldMk cId="785266527" sldId="273"/>
        </pc:sldMkLst>
        <pc:spChg chg="del">
          <ac:chgData name="Lorena Corazza" userId="S::10632105@polimi.it::842287ea-902f-4533-8143-102616cd3758" providerId="AD" clId="Web-{642C0C11-487B-7C95-E204-4E9F951FB871}" dt="2024-03-05T14:50:40.804" v="393"/>
          <ac:spMkLst>
            <pc:docMk/>
            <pc:sldMk cId="785266527" sldId="273"/>
            <ac:spMk id="2" creationId="{C52AD718-9CBA-7A13-1EA8-18BD571D5603}"/>
          </ac:spMkLst>
        </pc:spChg>
        <pc:spChg chg="del">
          <ac:chgData name="Lorena Corazza" userId="S::10632105@polimi.it::842287ea-902f-4533-8143-102616cd3758" providerId="AD" clId="Web-{642C0C11-487B-7C95-E204-4E9F951FB871}" dt="2024-03-05T14:50:40.804" v="392"/>
          <ac:spMkLst>
            <pc:docMk/>
            <pc:sldMk cId="785266527" sldId="273"/>
            <ac:spMk id="3" creationId="{C38164EF-3F59-85BD-8251-D6C622998675}"/>
          </ac:spMkLst>
        </pc:spChg>
        <pc:spChg chg="add mod">
          <ac:chgData name="Lorena Corazza" userId="S::10632105@polimi.it::842287ea-902f-4533-8143-102616cd3758" providerId="AD" clId="Web-{642C0C11-487B-7C95-E204-4E9F951FB871}" dt="2024-03-05T15:05:52.765" v="871" actId="20577"/>
          <ac:spMkLst>
            <pc:docMk/>
            <pc:sldMk cId="785266527" sldId="273"/>
            <ac:spMk id="4" creationId="{1655C8C9-C2AB-F6F9-58B5-344D6C0592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68A2-BECB-244B-AC93-53772F19A5D9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191B-E26C-8840-BC00-0109F85AE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15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MIA IDEA QUI è LASCIARE. I GRAFICI DELLE </a:t>
            </a:r>
            <a:r>
              <a:rPr lang="it-IT" err="1"/>
              <a:t>ENTITà</a:t>
            </a:r>
            <a:r>
              <a:rPr lang="it-IT"/>
              <a:t> Più CARATTERIZZANTI perché AL MASSIMO POI LE ALTRE LE FACCIAMO VEDERE TRAMITE IL CODICE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7191B-E26C-8840-BC00-0109F85AEA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E3A33-7BB3-32A2-35ED-8B944899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292456-9148-1AFD-24D6-7AB4DAFB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B76C37-110C-9297-923C-1C4467B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8FA3A-A295-0DE7-0BF5-54AE07F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31B9C0-97AC-2A5D-03B5-CAC78D6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24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B7DC6-E903-235A-CC00-E6F7D2DB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1E9E96-97C5-C450-2F19-A9672552F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A5DD4C-29AC-BE4A-7779-861C9755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FDDAE-C981-67B5-8E27-5F9921D7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5A25A7-BB50-EC94-1E9B-3AA81CD1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1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9F0E42-3C8A-68F5-A44A-5F9C483C8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984619-88DE-C36E-E12D-49C3571B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1D4CD7-B4BB-EBD2-5199-E9D0D9E4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8A2B5-E014-B48C-2CB6-C720856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5C2A5-DB9B-7595-BCF3-C77390AD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1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E6F32-F1DB-4800-BA50-CF0ED00E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8DDDA2-3C99-624E-7483-DCDDC4A8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8D7F9E-49DD-80FF-7E14-4201D61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8D654-7C8D-502B-4CDB-95381973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CF44F-94DD-89A2-000B-781ABB5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10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8A8A2-D208-1297-E819-4CF4AE46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A5BFA-69F2-F678-290F-6CB99372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ABCA7-2C51-84D2-ECBE-A6C0B053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0B0BF-355E-A1E7-B2EB-4C847383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5197EB-956D-0AD3-FAFD-80C2A0A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2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4ADEB-8960-88FB-4A2A-6FC815C4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C47CC2-318A-7E43-F91F-16BD83B9A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91FFB5-2E27-C696-545A-CB21215F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49D96D-22BE-86DB-C8A0-9C0C0C6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4F2169-84BC-8025-06DF-EE86607C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924F6A-F2CD-3F4D-F76F-A00DDA97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70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0DE5F-B5DC-6458-A7CC-DFADA126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C7CFFC-807B-7072-BDF7-8353B929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95B0F9-7A1B-1244-B0E3-9187AE8B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CF2622-65F7-E84F-D4C3-0C8917F68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362839-9A78-B686-EA00-50497F96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2E5E29-6627-A5E9-06BE-3D8864A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E43FAD-8381-EC1D-C65F-2AAB3426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A906C3-939E-9BAE-33A8-A3E37E72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27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11A9C-2ACE-BB35-4A7A-E952050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75D54C-410C-5AE0-5FB4-6A702D50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19C524-C36D-5233-E0F0-ED6A046D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2909BA-A4FC-2237-0A58-FF79886B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4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4EF644B-76F3-FCBA-E1E5-A6CA6C6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D2B985-937B-49C0-D49D-E988F045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A2FE8B-4972-F3DC-12C7-1FCC9347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7F99A-10E4-A2D3-D643-D7DC3F92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B6655-453E-D722-DE3F-0C52B479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6A0F2-955E-A6EF-F29E-786FAA97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354779-D237-9BA5-6985-57AAD9B4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36EA9F-92E9-75B7-D72F-E69C7CBA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2EB93B-C73A-8ACA-72F1-EB74A37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4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4C5F7-4543-5081-8203-20D5BB5E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EB5A88-AB1D-16F7-DBDF-F9C372B80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74879D-46C3-B2AD-2193-B2A8A87C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17AB17-C15E-8402-37BD-E3A9E5EA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540C82-9A72-30AD-0E8C-D0E824FB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32DA8C-A3FB-3625-5EA5-41D09E1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8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F2878D9-7543-42C5-198D-271ED5FB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D348CE-E863-766B-5DC1-F4D6D697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5F341B-2345-5692-81E4-94F81F51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084F-9380-4A45-BF2D-BEC5EF3E124E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81BE88-BD81-EFF0-5F44-1E5E3985A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FA026C-2BD9-B0DB-9E1D-CB53CA63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C8DDC-17DE-0C45-B519-87603F5B3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6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73DC8-CD61-8D26-0404-CF9D16CE8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Business Case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F23C63-B06C-C655-6DCB-B7B9493D1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Clustering – </a:t>
            </a:r>
            <a:r>
              <a:rPr lang="it-IT" err="1"/>
              <a:t>unsupervised</a:t>
            </a:r>
            <a:r>
              <a:rPr lang="it-IT"/>
              <a:t> 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264811-DAC1-E6E7-17B1-5B06692E7EDA}"/>
              </a:ext>
            </a:extLst>
          </p:cNvPr>
          <p:cNvSpPr txBox="1"/>
          <p:nvPr/>
        </p:nvSpPr>
        <p:spPr>
          <a:xfrm>
            <a:off x="428155" y="4996973"/>
            <a:ext cx="2191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Bersani Michele</a:t>
            </a:r>
          </a:p>
          <a:p>
            <a:r>
              <a:rPr lang="it-IT"/>
              <a:t>Corazza Lorena</a:t>
            </a:r>
          </a:p>
          <a:p>
            <a:r>
              <a:rPr lang="it-IT"/>
              <a:t>Grignani Alessandro</a:t>
            </a:r>
          </a:p>
          <a:p>
            <a:r>
              <a:rPr lang="it-IT"/>
              <a:t>Radaelli Gabriele</a:t>
            </a:r>
          </a:p>
          <a:p>
            <a:r>
              <a:rPr lang="it-IT"/>
              <a:t>Schembri Salvatore</a:t>
            </a:r>
          </a:p>
        </p:txBody>
      </p:sp>
    </p:spTree>
    <p:extLst>
      <p:ext uri="{BB962C8B-B14F-4D97-AF65-F5344CB8AC3E}">
        <p14:creationId xmlns:p14="http://schemas.microsoft.com/office/powerpoint/2010/main" val="32503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1EFB2C3-81FD-FD6E-DD42-F0F7285A8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53459"/>
              </p:ext>
            </p:extLst>
          </p:nvPr>
        </p:nvGraphicFramePr>
        <p:xfrm>
          <a:off x="184888" y="0"/>
          <a:ext cx="12794514" cy="1122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29">
                  <a:extLst>
                    <a:ext uri="{9D8B030D-6E8A-4147-A177-3AD203B41FA5}">
                      <a16:colId xmlns:a16="http://schemas.microsoft.com/office/drawing/2014/main" val="2839268002"/>
                    </a:ext>
                  </a:extLst>
                </a:gridCol>
                <a:gridCol w="1931514">
                  <a:extLst>
                    <a:ext uri="{9D8B030D-6E8A-4147-A177-3AD203B41FA5}">
                      <a16:colId xmlns:a16="http://schemas.microsoft.com/office/drawing/2014/main" val="1178595772"/>
                    </a:ext>
                  </a:extLst>
                </a:gridCol>
                <a:gridCol w="1673883">
                  <a:extLst>
                    <a:ext uri="{9D8B030D-6E8A-4147-A177-3AD203B41FA5}">
                      <a16:colId xmlns:a16="http://schemas.microsoft.com/office/drawing/2014/main" val="2590398704"/>
                    </a:ext>
                  </a:extLst>
                </a:gridCol>
                <a:gridCol w="1366434">
                  <a:extLst>
                    <a:ext uri="{9D8B030D-6E8A-4147-A177-3AD203B41FA5}">
                      <a16:colId xmlns:a16="http://schemas.microsoft.com/office/drawing/2014/main" val="441468448"/>
                    </a:ext>
                  </a:extLst>
                </a:gridCol>
                <a:gridCol w="1358685">
                  <a:extLst>
                    <a:ext uri="{9D8B030D-6E8A-4147-A177-3AD203B41FA5}">
                      <a16:colId xmlns:a16="http://schemas.microsoft.com/office/drawing/2014/main" val="64457472"/>
                    </a:ext>
                  </a:extLst>
                </a:gridCol>
                <a:gridCol w="1741733">
                  <a:extLst>
                    <a:ext uri="{9D8B030D-6E8A-4147-A177-3AD203B41FA5}">
                      <a16:colId xmlns:a16="http://schemas.microsoft.com/office/drawing/2014/main" val="3136000228"/>
                    </a:ext>
                  </a:extLst>
                </a:gridCol>
                <a:gridCol w="1776366">
                  <a:extLst>
                    <a:ext uri="{9D8B030D-6E8A-4147-A177-3AD203B41FA5}">
                      <a16:colId xmlns:a16="http://schemas.microsoft.com/office/drawing/2014/main" val="987615083"/>
                    </a:ext>
                  </a:extLst>
                </a:gridCol>
                <a:gridCol w="1363270">
                  <a:extLst>
                    <a:ext uri="{9D8B030D-6E8A-4147-A177-3AD203B41FA5}">
                      <a16:colId xmlns:a16="http://schemas.microsoft.com/office/drawing/2014/main" val="3570457686"/>
                    </a:ext>
                  </a:extLst>
                </a:gridCol>
              </a:tblGrid>
              <a:tr h="615094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Comment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36213"/>
                  </a:ext>
                </a:extLst>
              </a:tr>
              <a:tr h="351481">
                <a:tc>
                  <a:txBody>
                    <a:bodyPr/>
                    <a:lstStyle/>
                    <a:p>
                      <a:r>
                        <a:rPr lang="it-IT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Age, in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363782"/>
                  </a:ext>
                </a:extLst>
              </a:tr>
              <a:tr h="351481">
                <a:tc>
                  <a:txBody>
                    <a:bodyPr/>
                    <a:lstStyle/>
                    <a:p>
                      <a:r>
                        <a:rPr lang="it-IT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r>
                        <a:rPr lang="it-IT"/>
                        <a:t> - </a:t>
                      </a: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1, Male = 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3456390"/>
                  </a:ext>
                </a:extLst>
              </a:tr>
              <a:tr h="1687115">
                <a:tc>
                  <a:txBody>
                    <a:bodyPr/>
                    <a:lstStyle/>
                    <a:p>
                      <a:r>
                        <a:rPr lang="it-IT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pensionato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impiegato/operaio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impiegato/operaio</a:t>
                      </a:r>
                      <a:r>
                        <a:rPr lang="it-IT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 quadro</a:t>
                      </a:r>
                      <a:r>
                        <a:rPr lang="it-IT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/dirigente</a:t>
                      </a:r>
                      <a:endParaRPr lang="it-IT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impiegato/operaio </a:t>
                      </a:r>
                      <a:endParaRPr lang="it-IT" sz="18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impiegato/operaio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impiegato/operaio - non occupato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1=non occupato, 2=impiegato/operaio, 3=quadro/dirigente, 4=imprenditore/libero professionista, 5=pensionato)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202186"/>
                  </a:ext>
                </a:extLst>
              </a:tr>
              <a:tr h="351481">
                <a:tc>
                  <a:txBody>
                    <a:bodyPr/>
                    <a:lstStyle/>
                    <a:p>
                      <a:r>
                        <a:rPr lang="it-IT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Nord - 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Nord - 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1=Nord, 2=Centro, 3=Sud/Isole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373314"/>
                  </a:ext>
                </a:extLst>
              </a:tr>
              <a:tr h="650243">
                <a:tc>
                  <a:txBody>
                    <a:bodyPr/>
                    <a:lstStyle/>
                    <a:p>
                      <a:r>
                        <a:rPr lang="it-IT" err="1"/>
                        <a:t>CitySize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cittadina medie -  piccolo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Grande -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Grande -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Piccolo -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Piccolo -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Medio - piccolo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1=piccolo centro, 2=cittadina medie dimensioni, 3=grande città &gt;200k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875409"/>
                  </a:ext>
                </a:extLst>
              </a:tr>
              <a:tr h="351481">
                <a:tc>
                  <a:txBody>
                    <a:bodyPr/>
                    <a:lstStyle/>
                    <a:p>
                      <a:r>
                        <a:rPr lang="it-IT" err="1"/>
                        <a:t>FamilySize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components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908092"/>
                  </a:ext>
                </a:extLst>
              </a:tr>
              <a:tr h="1615872">
                <a:tc>
                  <a:txBody>
                    <a:bodyPr/>
                    <a:lstStyle/>
                    <a:p>
                      <a:r>
                        <a:rPr lang="it-IT" err="1"/>
                        <a:t>Income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915263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r>
                        <a:rPr lang="it-IT" err="1"/>
                        <a:t>Wealth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Wealth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128178"/>
                  </a:ext>
                </a:extLst>
              </a:tr>
              <a:tr h="351481">
                <a:tc>
                  <a:txBody>
                    <a:bodyPr/>
                    <a:lstStyle/>
                    <a:p>
                      <a:r>
                        <a:rPr lang="it-IT" err="1"/>
                        <a:t>Debt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5276051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 err="1"/>
                        <a:t>FinEdu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Financial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690958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/>
                        <a:t>ESG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ESG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propensity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825036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 err="1"/>
                        <a:t>BankFriend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Bank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Friendliness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233371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 err="1"/>
                        <a:t>LifeStyle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Lifestyle Index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);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920500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 err="1"/>
                        <a:t>Luxury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Luxury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spending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065173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 err="1"/>
                        <a:t>Saving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Normalized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propensity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percentiles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28181"/>
                  </a:ext>
                </a:extLst>
              </a:tr>
              <a:tr h="878707">
                <a:tc>
                  <a:txBody>
                    <a:bodyPr/>
                    <a:lstStyle/>
                    <a:p>
                      <a:r>
                        <a:rPr lang="it-IT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 investment –</a:t>
                      </a:r>
                    </a:p>
                    <a:p>
                      <a:r>
                        <a:rPr lang="it-IT" err="1"/>
                        <a:t>Lump</a:t>
                      </a:r>
                      <a:r>
                        <a:rPr lang="it-IT"/>
                        <a:t>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Capital – </a:t>
                      </a:r>
                      <a:r>
                        <a:rPr lang="it-IT" err="1"/>
                        <a:t>lump</a:t>
                      </a:r>
                      <a:r>
                        <a:rPr lang="it-IT"/>
                        <a:t>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Capital – </a:t>
                      </a:r>
                      <a:r>
                        <a:rPr lang="it-IT" err="1"/>
                        <a:t>lump</a:t>
                      </a:r>
                      <a:r>
                        <a:rPr lang="it-IT"/>
                        <a:t>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/>
                        <a:t>Capital – no </a:t>
                      </a:r>
                      <a:r>
                        <a:rPr lang="it-IT" err="1"/>
                        <a:t>inve</a:t>
                      </a:r>
                      <a:r>
                        <a:rPr lang="it-IT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Capital – no </a:t>
                      </a:r>
                      <a:r>
                        <a:rPr lang="it-IT" err="1"/>
                        <a:t>inv</a:t>
                      </a:r>
                      <a:r>
                        <a:rPr lang="it-IT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Capital – no </a:t>
                      </a:r>
                      <a:r>
                        <a:rPr lang="it-IT" err="1"/>
                        <a:t>inv</a:t>
                      </a:r>
                      <a:r>
                        <a:rPr lang="it-IT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1 = no investments; 2 =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mostly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lump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sum; 3 =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mostly</a:t>
                      </a: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capital </a:t>
                      </a:r>
                      <a:r>
                        <a:rPr lang="it-IT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accumulation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74448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r>
                        <a:rPr lang="it-IT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Normalized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propensity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percentiles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04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0F3F8-5234-2F05-DB17-04FD3055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5160662"/>
            <a:ext cx="9144000" cy="786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MULTIDIMENSIONAL</a:t>
            </a:r>
            <a:br>
              <a:rPr lang="en-US" sz="3600"/>
            </a:br>
            <a:r>
              <a:rPr lang="en-US" sz="3600"/>
              <a:t> </a:t>
            </a:r>
            <a:r>
              <a:rPr lang="en-US" sz="3600" kern="1200">
                <a:latin typeface="+mj-lt"/>
                <a:ea typeface="+mj-ea"/>
                <a:cs typeface="+mj-cs"/>
              </a:rPr>
              <a:t>SCALING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7E0E382-BF50-8B43-6F9E-840808D3823D}"/>
              </a:ext>
            </a:extLst>
          </p:cNvPr>
          <p:cNvSpPr txBox="1">
            <a:spLocks/>
          </p:cNvSpPr>
          <p:nvPr/>
        </p:nvSpPr>
        <p:spPr>
          <a:xfrm>
            <a:off x="4178710" y="5065988"/>
            <a:ext cx="9144000" cy="57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3600">
                <a:latin typeface="+mn-lt"/>
                <a:ea typeface="+mn-ea"/>
                <a:cs typeface="+mn-cs"/>
              </a:rPr>
              <a:t>T-SNE</a:t>
            </a:r>
            <a:endParaRPr lang="en-US" sz="3600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Immagine 6" descr="Immagine che contiene test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CC3CFA2F-0E9B-EBE0-BA48-2E131B351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r="2" b="2"/>
          <a:stretch/>
        </p:blipFill>
        <p:spPr>
          <a:xfrm>
            <a:off x="20" y="10"/>
            <a:ext cx="6095980" cy="4605671"/>
          </a:xfrm>
          <a:prstGeom prst="rect">
            <a:avLst/>
          </a:prstGeom>
        </p:spPr>
      </p:pic>
      <p:pic>
        <p:nvPicPr>
          <p:cNvPr id="8" name="Immagine 7" descr="Immagine che contiene testo, schermata, mappa, diagramma&#10;&#10;Descrizione generata automaticamente">
            <a:extLst>
              <a:ext uri="{FF2B5EF4-FFF2-40B4-BE49-F238E27FC236}">
                <a16:creationId xmlns:a16="http://schemas.microsoft.com/office/drawing/2014/main" id="{4FAD52FF-9366-CA20-CC32-E1026356E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" r="-2" b="-2"/>
          <a:stretch/>
        </p:blipFill>
        <p:spPr>
          <a:xfrm>
            <a:off x="6095998" y="10"/>
            <a:ext cx="6096000" cy="46056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A4F5A4-1409-1D21-0242-3FD06D0E8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4543999"/>
            <a:ext cx="12192000" cy="123364"/>
            <a:chOff x="1" y="6737460"/>
            <a:chExt cx="12192000" cy="1233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B05FAC-21CF-D544-5CD5-C4FB6577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E6EB2-0E8D-3B8D-C520-219B1D4F0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3B4DA6F-E038-F079-9E4B-F25E3FFDEAF8}"/>
              </a:ext>
            </a:extLst>
          </p:cNvPr>
          <p:cNvCxnSpPr/>
          <p:nvPr/>
        </p:nvCxnSpPr>
        <p:spPr>
          <a:xfrm flipH="1" flipV="1">
            <a:off x="6135329" y="4365523"/>
            <a:ext cx="19664" cy="102747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8BC721-AE74-3AB7-81D3-740A15ABD477}"/>
              </a:ext>
            </a:extLst>
          </p:cNvPr>
          <p:cNvCxnSpPr/>
          <p:nvPr/>
        </p:nvCxnSpPr>
        <p:spPr>
          <a:xfrm>
            <a:off x="6162674" y="4454319"/>
            <a:ext cx="17209" cy="108646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5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6499-CB2C-724E-A9ED-A11CDC3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</a:t>
            </a:r>
            <a:r>
              <a:rPr lang="it-IT" dirty="0" err="1"/>
              <a:t>personas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E5747-B482-F844-2DA1-C6DCFC28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Given a dataset </a:t>
            </a:r>
            <a:r>
              <a:rPr lang="it-IT" dirty="0" err="1"/>
              <a:t>about</a:t>
            </a:r>
            <a:r>
              <a:rPr lang="it-IT" dirty="0"/>
              <a:t> </a:t>
            </a:r>
            <a:r>
              <a:rPr lang="it-IT" dirty="0" err="1"/>
              <a:t>informations</a:t>
            </a:r>
            <a:r>
              <a:rPr lang="it-IT" dirty="0"/>
              <a:t> of clients of a bank, </a:t>
            </a:r>
            <a:r>
              <a:rPr lang="it-IT" dirty="0" err="1"/>
              <a:t>we</a:t>
            </a:r>
            <a:r>
              <a:rPr lang="it-IT" dirty="0"/>
              <a:t>  to </a:t>
            </a:r>
            <a:r>
              <a:rPr lang="it-IT" dirty="0" err="1"/>
              <a:t>perform</a:t>
            </a:r>
            <a:r>
              <a:rPr lang="it-IT" dirty="0"/>
              <a:t> a clustering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 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:</a:t>
            </a:r>
          </a:p>
          <a:p>
            <a:pPr>
              <a:buFont typeface="Arial"/>
              <a:buChar char="•"/>
            </a:pPr>
            <a:r>
              <a:rPr lang="it-IT" dirty="0">
                <a:latin typeface="Arial"/>
                <a:cs typeface="Arial"/>
              </a:rPr>
              <a:t>HIERARCHICAL CLUSTERING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it-IT" dirty="0">
                <a:latin typeface="Arial"/>
                <a:cs typeface="Arial"/>
              </a:rPr>
              <a:t>K-MEDOIDS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it-IT" dirty="0">
                <a:latin typeface="Arial"/>
                <a:cs typeface="Arial"/>
              </a:rPr>
              <a:t>DBSCAN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it-IT" dirty="0">
                <a:latin typeface="Arial"/>
                <a:cs typeface="Arial"/>
              </a:rPr>
              <a:t>KMEANS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890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114685-2844-27B3-F1EE-9FFAE60A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K-MEDOIDS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20AE9CD-F8A3-63C9-159D-77D1AE42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81" y="1834896"/>
            <a:ext cx="4975122" cy="3731341"/>
          </a:xfrm>
          <a:prstGeom prst="rect">
            <a:avLst/>
          </a:prstGeom>
        </p:spPr>
      </p:pic>
      <p:pic>
        <p:nvPicPr>
          <p:cNvPr id="3" name="Immagine 2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A788D6A-242B-6420-ED09-AD3E3CBA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1441606"/>
            <a:ext cx="5687961" cy="425982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55C8C9-C2AB-F6F9-58B5-344D6C0592AE}"/>
              </a:ext>
            </a:extLst>
          </p:cNvPr>
          <p:cNvSpPr txBox="1"/>
          <p:nvPr/>
        </p:nvSpPr>
        <p:spPr>
          <a:xfrm>
            <a:off x="0" y="0"/>
            <a:ext cx="11480985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/>
              <a:t>The best </a:t>
            </a:r>
            <a:r>
              <a:rPr lang="it-IT" sz="1600" dirty="0" err="1"/>
              <a:t>choice</a:t>
            </a:r>
            <a:r>
              <a:rPr lang="it-IT" sz="1600" dirty="0"/>
              <a:t> to solve the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HIERARCHICAL CLUSTERING ( </a:t>
            </a:r>
            <a:r>
              <a:rPr lang="it-IT" sz="1600" dirty="0" err="1"/>
              <a:t>using</a:t>
            </a:r>
            <a:r>
              <a:rPr lang="it-IT" sz="1600" dirty="0"/>
              <a:t> linkage ward.D2 </a:t>
            </a:r>
            <a:r>
              <a:rPr lang="it-IT" sz="1600" dirty="0" err="1"/>
              <a:t>since</a:t>
            </a:r>
            <a:r>
              <a:rPr lang="it-IT" sz="1600" dirty="0"/>
              <a:t> 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the one </a:t>
            </a:r>
            <a:r>
              <a:rPr lang="it-IT" sz="1600" dirty="0" err="1"/>
              <a:t>that</a:t>
            </a:r>
            <a:r>
              <a:rPr lang="it-IT" sz="1600" dirty="0"/>
              <a:t> </a:t>
            </a:r>
            <a:r>
              <a:rPr lang="it-IT" sz="1600" dirty="0" err="1"/>
              <a:t>avoid</a:t>
            </a:r>
            <a:r>
              <a:rPr lang="it-IT" sz="1600" dirty="0"/>
              <a:t> </a:t>
            </a:r>
            <a:r>
              <a:rPr lang="it-IT" sz="1600" dirty="0" err="1"/>
              <a:t>thne</a:t>
            </a:r>
            <a:r>
              <a:rPr lang="it-IT" sz="1600" dirty="0"/>
              <a:t> chain </a:t>
            </a:r>
            <a:r>
              <a:rPr lang="it-IT" sz="1600" dirty="0" err="1"/>
              <a:t>effect</a:t>
            </a:r>
            <a:r>
              <a:rPr lang="it-IT" sz="1600" dirty="0"/>
              <a:t>).</a:t>
            </a:r>
          </a:p>
          <a:p>
            <a:r>
              <a:rPr lang="it-IT" sz="1600" dirty="0" err="1"/>
              <a:t>Instead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 </a:t>
            </a:r>
            <a:r>
              <a:rPr lang="it-IT" sz="1600" dirty="0" err="1"/>
              <a:t>found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the DBSCAN and the K-MEANS are </a:t>
            </a:r>
            <a:r>
              <a:rPr lang="it-IT" sz="1600" dirty="0" err="1"/>
              <a:t>not</a:t>
            </a:r>
            <a:r>
              <a:rPr lang="it-IT" sz="1600" dirty="0"/>
              <a:t> so good </a:t>
            </a:r>
            <a:r>
              <a:rPr lang="it-IT" sz="1600" dirty="0" err="1"/>
              <a:t>since</a:t>
            </a:r>
            <a:r>
              <a:rPr lang="it-IT" sz="1600" dirty="0"/>
              <a:t> the </a:t>
            </a:r>
            <a:r>
              <a:rPr lang="it-IT" sz="1600" dirty="0" err="1"/>
              <a:t>computation</a:t>
            </a:r>
            <a:r>
              <a:rPr lang="it-IT" sz="1600" dirty="0"/>
              <a:t> </a:t>
            </a:r>
            <a:r>
              <a:rPr lang="it-IT" sz="1600" dirty="0" err="1"/>
              <a:t>requires</a:t>
            </a:r>
            <a:r>
              <a:rPr lang="it-IT" sz="1600" dirty="0"/>
              <a:t> </a:t>
            </a:r>
            <a:r>
              <a:rPr lang="it-IT" sz="1600" dirty="0" err="1"/>
              <a:t>directly</a:t>
            </a:r>
            <a:r>
              <a:rPr lang="it-IT" sz="1600" dirty="0"/>
              <a:t> the use of the data and so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difficult</a:t>
            </a:r>
            <a:r>
              <a:rPr lang="it-IT" sz="1600" dirty="0"/>
              <a:t> to </a:t>
            </a:r>
            <a:r>
              <a:rPr lang="it-IT" sz="1600" dirty="0" err="1"/>
              <a:t>manage</a:t>
            </a:r>
            <a:r>
              <a:rPr lang="it-IT" sz="1600" dirty="0"/>
              <a:t> </a:t>
            </a:r>
            <a:r>
              <a:rPr lang="it-IT" sz="1600" dirty="0" err="1"/>
              <a:t>categorical</a:t>
            </a:r>
            <a:r>
              <a:rPr lang="it-IT" sz="1600" dirty="0"/>
              <a:t> </a:t>
            </a:r>
            <a:r>
              <a:rPr lang="it-IT" sz="1600" dirty="0" err="1"/>
              <a:t>variables</a:t>
            </a:r>
            <a:r>
              <a:rPr lang="it-IT" sz="1600" dirty="0"/>
              <a:t>.</a:t>
            </a:r>
          </a:p>
          <a:p>
            <a:r>
              <a:rPr lang="it-IT" sz="1600" dirty="0" err="1"/>
              <a:t>We</a:t>
            </a:r>
            <a:r>
              <a:rPr lang="it-IT" sz="1600" dirty="0"/>
              <a:t> </a:t>
            </a:r>
            <a:r>
              <a:rPr lang="it-IT" sz="1600" dirty="0" err="1"/>
              <a:t>also</a:t>
            </a:r>
            <a:r>
              <a:rPr lang="it-IT" sz="1600" dirty="0"/>
              <a:t> </a:t>
            </a:r>
            <a:r>
              <a:rPr lang="it-IT" sz="1600" dirty="0" err="1"/>
              <a:t>performed</a:t>
            </a:r>
            <a:r>
              <a:rPr lang="it-IT" sz="1600" dirty="0"/>
              <a:t> the k-</a:t>
            </a:r>
            <a:r>
              <a:rPr lang="it-IT" sz="1600" dirty="0" err="1"/>
              <a:t>medoids</a:t>
            </a:r>
            <a:r>
              <a:rPr lang="it-IT" sz="1600" dirty="0"/>
              <a:t> </a:t>
            </a:r>
            <a:r>
              <a:rPr lang="it-IT" sz="1600" dirty="0" err="1"/>
              <a:t>alghorithm</a:t>
            </a:r>
            <a:r>
              <a:rPr lang="it-IT" sz="1600" dirty="0"/>
              <a:t> and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returned</a:t>
            </a:r>
            <a:r>
              <a:rPr lang="it-IT" sz="1600" dirty="0"/>
              <a:t> 3 clusters, </a:t>
            </a:r>
            <a:r>
              <a:rPr lang="it-IT" sz="1600" dirty="0" err="1"/>
              <a:t>since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are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satisfied</a:t>
            </a:r>
            <a:r>
              <a:rPr lang="it-IT" sz="1600" dirty="0"/>
              <a:t> with the </a:t>
            </a:r>
            <a:r>
              <a:rPr lang="it-IT" sz="1600" dirty="0" err="1"/>
              <a:t>result</a:t>
            </a:r>
            <a:r>
              <a:rPr lang="it-IT" sz="1600" dirty="0"/>
              <a:t> 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choose</a:t>
            </a:r>
            <a:r>
              <a:rPr lang="it-IT" sz="1600" dirty="0"/>
              <a:t> the </a:t>
            </a:r>
            <a:r>
              <a:rPr lang="it-IT" sz="1600" dirty="0" err="1"/>
              <a:t>Hierarchical</a:t>
            </a:r>
            <a:r>
              <a:rPr lang="it-IT" sz="1600" dirty="0"/>
              <a:t> clustering.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 err="1"/>
              <a:t>We</a:t>
            </a:r>
            <a:r>
              <a:rPr lang="it-IT" sz="1600" dirty="0"/>
              <a:t> </a:t>
            </a:r>
            <a:r>
              <a:rPr lang="it-IT" sz="1600" dirty="0" err="1"/>
              <a:t>found</a:t>
            </a:r>
            <a:r>
              <a:rPr lang="it-IT" sz="1600" dirty="0"/>
              <a:t> out </a:t>
            </a:r>
            <a:r>
              <a:rPr lang="it-IT" sz="1600" dirty="0" err="1"/>
              <a:t>that</a:t>
            </a:r>
            <a:r>
              <a:rPr lang="it-IT" sz="1600" dirty="0"/>
              <a:t> some features like area and gender are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significant</a:t>
            </a:r>
            <a:r>
              <a:rPr lang="it-IT" sz="1600" dirty="0"/>
              <a:t> for the </a:t>
            </a:r>
            <a:r>
              <a:rPr lang="it-IT" sz="1600" dirty="0" err="1"/>
              <a:t>segmentation</a:t>
            </a:r>
            <a:r>
              <a:rPr lang="it-IT" sz="1600" dirty="0"/>
              <a:t> so a </a:t>
            </a:r>
            <a:r>
              <a:rPr lang="it-IT" sz="1600" dirty="0" err="1"/>
              <a:t>possible</a:t>
            </a:r>
            <a:r>
              <a:rPr lang="it-IT" sz="1600" dirty="0"/>
              <a:t> </a:t>
            </a:r>
            <a:r>
              <a:rPr lang="it-IT" sz="1600" dirty="0" err="1"/>
              <a:t>improvment</a:t>
            </a:r>
            <a:r>
              <a:rPr lang="it-IT" sz="1600" dirty="0"/>
              <a:t> can be </a:t>
            </a:r>
            <a:r>
              <a:rPr lang="it-IT" sz="1600" dirty="0" err="1"/>
              <a:t>removing</a:t>
            </a:r>
            <a:r>
              <a:rPr lang="it-IT" sz="1600" dirty="0"/>
              <a:t>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ones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represent</a:t>
            </a:r>
            <a:r>
              <a:rPr lang="it-IT" sz="1600" dirty="0"/>
              <a:t> </a:t>
            </a:r>
            <a:r>
              <a:rPr lang="it-IT" sz="1600" dirty="0" err="1"/>
              <a:t>rumors</a:t>
            </a:r>
            <a:r>
              <a:rPr lang="it-IT" sz="1600" dirty="0"/>
              <a:t>.</a:t>
            </a:r>
          </a:p>
          <a:p>
            <a:endParaRPr lang="it-IT" sz="1600" dirty="0"/>
          </a:p>
          <a:p>
            <a:r>
              <a:rPr lang="it-IT" sz="1600" dirty="0" err="1"/>
              <a:t>Reduction</a:t>
            </a:r>
            <a:r>
              <a:rPr lang="it-IT" sz="1600" dirty="0"/>
              <a:t> of </a:t>
            </a:r>
            <a:r>
              <a:rPr lang="it-IT" sz="1600" dirty="0" err="1"/>
              <a:t>categorical</a:t>
            </a:r>
            <a:r>
              <a:rPr lang="it-IT" sz="1600" dirty="0"/>
              <a:t> features like JOB </a:t>
            </a:r>
            <a:r>
              <a:rPr lang="it-IT" sz="1600" dirty="0" err="1"/>
              <a:t>that</a:t>
            </a:r>
            <a:r>
              <a:rPr lang="it-IT" sz="1600" dirty="0"/>
              <a:t> can be </a:t>
            </a:r>
            <a:r>
              <a:rPr lang="it-IT" sz="1600" dirty="0" err="1"/>
              <a:t>used</a:t>
            </a:r>
            <a:r>
              <a:rPr lang="it-IT" sz="1600" dirty="0"/>
              <a:t> </a:t>
            </a:r>
            <a:r>
              <a:rPr lang="it-IT" sz="1600" dirty="0" err="1"/>
              <a:t>only</a:t>
            </a:r>
            <a:r>
              <a:rPr lang="it-IT" sz="1600" dirty="0"/>
              <a:t> </a:t>
            </a:r>
            <a:r>
              <a:rPr lang="it-IT" sz="1600" dirty="0" err="1"/>
              <a:t>considering</a:t>
            </a:r>
            <a:r>
              <a:rPr lang="it-IT" sz="1600" dirty="0"/>
              <a:t> 2 </a:t>
            </a:r>
            <a:r>
              <a:rPr lang="it-IT" sz="1600" dirty="0" err="1"/>
              <a:t>types</a:t>
            </a:r>
            <a:r>
              <a:rPr lang="it-IT" sz="1600" dirty="0"/>
              <a:t>( </a:t>
            </a:r>
            <a:r>
              <a:rPr lang="it-IT" sz="1600" dirty="0" err="1"/>
              <a:t>retired</a:t>
            </a:r>
            <a:r>
              <a:rPr lang="it-IT" sz="1600" dirty="0"/>
              <a:t> and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retired</a:t>
            </a:r>
            <a:r>
              <a:rPr lang="it-IT" sz="1600" dirty="0"/>
              <a:t>) and INVESTMENTS in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can use </a:t>
            </a:r>
            <a:r>
              <a:rPr lang="it-IT" sz="1600" dirty="0" err="1"/>
              <a:t>only</a:t>
            </a:r>
            <a:r>
              <a:rPr lang="it-IT" sz="1600" dirty="0"/>
              <a:t>  investment and </a:t>
            </a:r>
            <a:r>
              <a:rPr lang="it-IT" sz="1600" dirty="0" err="1"/>
              <a:t>not</a:t>
            </a:r>
            <a:r>
              <a:rPr lang="it-IT" sz="1600" dirty="0"/>
              <a:t> investment</a:t>
            </a:r>
          </a:p>
          <a:p>
            <a:endParaRPr lang="it-IT" sz="1600" dirty="0"/>
          </a:p>
          <a:p>
            <a:r>
              <a:rPr lang="it-IT" sz="1600" dirty="0"/>
              <a:t>To reduce the </a:t>
            </a:r>
            <a:r>
              <a:rPr lang="it-IT" sz="1600" dirty="0" err="1"/>
              <a:t>rumors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also</a:t>
            </a:r>
            <a:r>
              <a:rPr lang="it-IT" sz="1600" dirty="0"/>
              <a:t> </a:t>
            </a:r>
            <a:r>
              <a:rPr lang="it-IT" sz="1600" dirty="0" err="1"/>
              <a:t>tried</a:t>
            </a:r>
            <a:r>
              <a:rPr lang="it-IT" sz="1600" dirty="0"/>
              <a:t> PCA </a:t>
            </a:r>
            <a:r>
              <a:rPr lang="it-IT" sz="1600" dirty="0" err="1"/>
              <a:t>but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did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obtain</a:t>
            </a:r>
            <a:r>
              <a:rPr lang="it-IT" sz="1600" dirty="0"/>
              <a:t> </a:t>
            </a:r>
            <a:r>
              <a:rPr lang="it-IT" sz="1600" dirty="0" err="1"/>
              <a:t>useful</a:t>
            </a:r>
            <a:r>
              <a:rPr lang="it-IT" sz="1600" dirty="0"/>
              <a:t> </a:t>
            </a:r>
            <a:r>
              <a:rPr lang="it-IT" sz="1600" dirty="0" err="1"/>
              <a:t>results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In </a:t>
            </a:r>
            <a:r>
              <a:rPr lang="it-IT" sz="1600" dirty="0" err="1"/>
              <a:t>conclusion</a:t>
            </a:r>
            <a:r>
              <a:rPr lang="it-IT" sz="1600" dirty="0"/>
              <a:t> the clusters </a:t>
            </a:r>
            <a:r>
              <a:rPr lang="it-IT" sz="1600" dirty="0" err="1"/>
              <a:t>highligths</a:t>
            </a:r>
            <a:r>
              <a:rPr lang="it-IT" sz="1600" dirty="0"/>
              <a:t> the </a:t>
            </a:r>
            <a:r>
              <a:rPr lang="it-IT" sz="1600" dirty="0" err="1"/>
              <a:t>characteristics</a:t>
            </a:r>
            <a:endParaRPr lang="it-IT" sz="1600" dirty="0"/>
          </a:p>
          <a:p>
            <a:r>
              <a:rPr lang="it-IT" sz="1600" dirty="0"/>
              <a:t>-</a:t>
            </a:r>
            <a:r>
              <a:rPr lang="it-IT" sz="1600" dirty="0" err="1"/>
              <a:t>retired</a:t>
            </a:r>
            <a:r>
              <a:rPr lang="it-IT" sz="1600" dirty="0"/>
              <a:t>,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retired</a:t>
            </a:r>
            <a:endParaRPr lang="it-IT" sz="1600" dirty="0"/>
          </a:p>
          <a:p>
            <a:r>
              <a:rPr lang="it-IT" sz="1600" dirty="0"/>
              <a:t>-with </a:t>
            </a:r>
            <a:r>
              <a:rPr lang="it-IT" sz="1600" dirty="0" err="1"/>
              <a:t>digital</a:t>
            </a:r>
            <a:r>
              <a:rPr lang="it-IT" sz="1600" dirty="0"/>
              <a:t> or </a:t>
            </a:r>
            <a:r>
              <a:rPr lang="it-IT" sz="1600" dirty="0" err="1"/>
              <a:t>financial</a:t>
            </a:r>
            <a:r>
              <a:rPr lang="it-IT" sz="1600" dirty="0"/>
              <a:t> </a:t>
            </a:r>
            <a:r>
              <a:rPr lang="it-IT" sz="1600" dirty="0" err="1"/>
              <a:t>education</a:t>
            </a:r>
            <a:r>
              <a:rPr lang="it-IT" sz="1600" dirty="0"/>
              <a:t> and </a:t>
            </a:r>
            <a:r>
              <a:rPr lang="it-IT" sz="1600" dirty="0" err="1"/>
              <a:t>not</a:t>
            </a:r>
            <a:endParaRPr lang="it-IT" sz="1600" dirty="0"/>
          </a:p>
          <a:p>
            <a:r>
              <a:rPr lang="it-IT" sz="1600" dirty="0">
                <a:latin typeface="Aptos"/>
              </a:rPr>
              <a:t>-in big cities or small cities</a:t>
            </a:r>
          </a:p>
          <a:p>
            <a:endParaRPr lang="it-IT" sz="1600" dirty="0">
              <a:latin typeface="Aptos"/>
            </a:endParaRPr>
          </a:p>
          <a:p>
            <a:r>
              <a:rPr lang="it-IT" sz="1600" dirty="0" err="1">
                <a:latin typeface="Aptos"/>
              </a:rPr>
              <a:t>Examples</a:t>
            </a:r>
            <a:r>
              <a:rPr lang="it-IT" sz="1600" dirty="0">
                <a:latin typeface="Aptos"/>
              </a:rPr>
              <a:t> of </a:t>
            </a:r>
            <a:r>
              <a:rPr lang="it-IT" sz="1600" dirty="0" err="1">
                <a:latin typeface="Aptos"/>
              </a:rPr>
              <a:t>Serivices</a:t>
            </a:r>
            <a:r>
              <a:rPr lang="it-IT" sz="1600" dirty="0">
                <a:latin typeface="Aptos"/>
              </a:rPr>
              <a:t>:</a:t>
            </a:r>
          </a:p>
          <a:p>
            <a:r>
              <a:rPr lang="it-IT" sz="1600" dirty="0">
                <a:latin typeface="Helvetica Neue"/>
              </a:rPr>
              <a:t>Cluster 1: 80 </a:t>
            </a:r>
            <a:r>
              <a:rPr lang="it-IT" sz="1600" dirty="0" err="1">
                <a:latin typeface="Helvetica Neue"/>
              </a:rPr>
              <a:t>yrs</a:t>
            </a:r>
            <a:r>
              <a:rPr lang="it-IT" sz="1600" dirty="0">
                <a:latin typeface="Helvetica Neue"/>
              </a:rPr>
              <a:t> </a:t>
            </a:r>
            <a:r>
              <a:rPr lang="it-IT" sz="1600" dirty="0" err="1">
                <a:latin typeface="Helvetica Neue"/>
              </a:rPr>
              <a:t>old</a:t>
            </a:r>
            <a:r>
              <a:rPr lang="it-IT" sz="1600" dirty="0">
                <a:latin typeface="Helvetica Neue"/>
              </a:rPr>
              <a:t>, </a:t>
            </a:r>
            <a:r>
              <a:rPr lang="it-IT" sz="1600" dirty="0" err="1">
                <a:latin typeface="Helvetica Neue"/>
              </a:rPr>
              <a:t>retired</a:t>
            </a:r>
            <a:r>
              <a:rPr lang="it-IT" sz="1600" dirty="0">
                <a:latin typeface="Helvetica Neue"/>
              </a:rPr>
              <a:t>, low digital, low fin </a:t>
            </a:r>
            <a:r>
              <a:rPr lang="it-IT" sz="1600" dirty="0" err="1">
                <a:latin typeface="Helvetica Neue"/>
              </a:rPr>
              <a:t>edu</a:t>
            </a:r>
            <a:r>
              <a:rPr lang="it-IT" sz="1600" dirty="0">
                <a:latin typeface="Helvetica Neue"/>
              </a:rPr>
              <a:t>, no investments </a:t>
            </a:r>
            <a:endParaRPr lang="it-IT" sz="1600" dirty="0"/>
          </a:p>
          <a:p>
            <a:r>
              <a:rPr lang="it-IT" sz="1600" dirty="0">
                <a:latin typeface="Helvetica Neue"/>
              </a:rPr>
              <a:t>         Service model: </a:t>
            </a:r>
            <a:r>
              <a:rPr lang="it-IT" sz="1600" dirty="0" err="1">
                <a:latin typeface="Helvetica Neue"/>
              </a:rPr>
              <a:t>physical</a:t>
            </a:r>
            <a:r>
              <a:rPr lang="it-IT" sz="1600" dirty="0">
                <a:latin typeface="Helvetica Neue"/>
              </a:rPr>
              <a:t> </a:t>
            </a:r>
            <a:r>
              <a:rPr lang="it-IT" sz="1600" dirty="0" err="1">
                <a:latin typeface="Helvetica Neue"/>
              </a:rPr>
              <a:t>assistance</a:t>
            </a:r>
            <a:r>
              <a:rPr lang="it-IT" sz="1600" dirty="0">
                <a:latin typeface="Helvetica Neue"/>
              </a:rPr>
              <a:t>, call center, </a:t>
            </a:r>
            <a:endParaRPr lang="it-IT" sz="1600" dirty="0"/>
          </a:p>
          <a:p>
            <a:r>
              <a:rPr lang="it-IT" sz="1600" dirty="0">
                <a:latin typeface="Helvetica Neue"/>
              </a:rPr>
              <a:t>Cluster 2: 50 </a:t>
            </a:r>
            <a:r>
              <a:rPr lang="it-IT" sz="1600" dirty="0" err="1">
                <a:latin typeface="Helvetica Neue"/>
              </a:rPr>
              <a:t>yrs</a:t>
            </a:r>
            <a:r>
              <a:rPr lang="it-IT" sz="1600" dirty="0">
                <a:latin typeface="Helvetica Neue"/>
              </a:rPr>
              <a:t> </a:t>
            </a:r>
            <a:r>
              <a:rPr lang="it-IT" sz="1600" dirty="0" err="1">
                <a:latin typeface="Helvetica Neue"/>
              </a:rPr>
              <a:t>old</a:t>
            </a:r>
            <a:r>
              <a:rPr lang="it-IT" sz="1600" dirty="0">
                <a:latin typeface="Helvetica Neue"/>
              </a:rPr>
              <a:t>, high </a:t>
            </a:r>
            <a:r>
              <a:rPr lang="it-IT" sz="1600" dirty="0" err="1">
                <a:latin typeface="Helvetica Neue"/>
              </a:rPr>
              <a:t>digital</a:t>
            </a:r>
            <a:r>
              <a:rPr lang="it-IT" sz="1600" dirty="0">
                <a:latin typeface="Helvetica Neue"/>
              </a:rPr>
              <a:t>, high fin </a:t>
            </a:r>
            <a:r>
              <a:rPr lang="it-IT" sz="1600" dirty="0" err="1">
                <a:latin typeface="Helvetica Neue"/>
              </a:rPr>
              <a:t>edu</a:t>
            </a:r>
            <a:r>
              <a:rPr lang="it-IT" sz="1600" dirty="0">
                <a:latin typeface="Helvetica Neue"/>
              </a:rPr>
              <a:t> </a:t>
            </a:r>
            <a:endParaRPr lang="it-IT" sz="1600" dirty="0"/>
          </a:p>
          <a:p>
            <a:r>
              <a:rPr lang="it-IT" sz="1600" dirty="0">
                <a:latin typeface="Helvetica Neue"/>
              </a:rPr>
              <a:t>         Service model: mobile banking app, brokerage(securities) account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526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A74A6-7817-592F-2AF8-38E7A219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del Zenti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DBD4E-ED58-B1AA-3A0D-6B14647A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Provare a togliere delle feature o creare dei pesi</a:t>
            </a:r>
          </a:p>
          <a:p>
            <a:r>
              <a:rPr lang="it-IT" dirty="0"/>
              <a:t>Identificare la metrica cardine per evitare continue prove all’infinito</a:t>
            </a:r>
          </a:p>
          <a:p>
            <a:r>
              <a:rPr lang="it-IT" dirty="0"/>
              <a:t>Non basarsi molto sulla parte grafica  ma più sui dati (TSNE) non va molto bene a livello d’occhio per il. Clustering, ma lavorare </a:t>
            </a:r>
            <a:r>
              <a:rPr lang="it-IT"/>
              <a:t>direttamente sui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54A962-F46F-3AA7-C5A5-FEA33BEE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A41741-DD4F-18EC-3F02-BA25BA789119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accent6">
                    <a:lumMod val="60000"/>
                    <a:lumOff val="40000"/>
                  </a:schemeClr>
                </a:solidFill>
              </a:rPr>
              <a:t>normalized numerical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categorical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accent2">
                    <a:lumMod val="60000"/>
                    <a:lumOff val="40000"/>
                  </a:schemeClr>
                </a:solidFill>
              </a:rPr>
              <a:t>discrete numerical features that should be normalized</a:t>
            </a:r>
          </a:p>
        </p:txBody>
      </p:sp>
      <p:pic>
        <p:nvPicPr>
          <p:cNvPr id="4" name="Segnaposto contenuto 3" descr="Immagine che contiene testo, Carattere, documento, schermata&#10;&#10;Descrizione generata automaticamente">
            <a:extLst>
              <a:ext uri="{FF2B5EF4-FFF2-40B4-BE49-F238E27FC236}">
                <a16:creationId xmlns:a16="http://schemas.microsoft.com/office/drawing/2014/main" id="{88F4FB39-E7DE-FF66-1832-038D8A374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73F16C2-DC64-0EDA-99BF-DF70A1F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EXPLORATIVE ANALYSIS</a:t>
            </a:r>
          </a:p>
        </p:txBody>
      </p:sp>
      <p:pic>
        <p:nvPicPr>
          <p:cNvPr id="4" name="Immagine 3" descr="Immagine che contiene testo, schermata, numero, quadrato&#10;&#10;Descrizione generata automaticamente">
            <a:extLst>
              <a:ext uri="{FF2B5EF4-FFF2-40B4-BE49-F238E27FC236}">
                <a16:creationId xmlns:a16="http://schemas.microsoft.com/office/drawing/2014/main" id="{346FCCC6-108B-7870-6EF8-03C9C149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5" y="851990"/>
            <a:ext cx="6274979" cy="51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CEE78-3C72-1D18-772D-A79C5A20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ALGORITHM IDEAS FOR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CA6D31-2ABD-48CE-0DDE-34E97ED8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4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HIERARCHICAL CLUSTERING</a:t>
            </a:r>
          </a:p>
          <a:p>
            <a:r>
              <a:rPr lang="it-IT"/>
              <a:t>K-MEDOIDS</a:t>
            </a:r>
          </a:p>
          <a:p>
            <a:r>
              <a:rPr lang="it-IT"/>
              <a:t>DBSCAN</a:t>
            </a:r>
          </a:p>
          <a:p>
            <a:r>
              <a:rPr lang="it-IT"/>
              <a:t>KMEANS</a:t>
            </a:r>
          </a:p>
        </p:txBody>
      </p:sp>
    </p:spTree>
    <p:extLst>
      <p:ext uri="{BB962C8B-B14F-4D97-AF65-F5344CB8AC3E}">
        <p14:creationId xmlns:p14="http://schemas.microsoft.com/office/powerpoint/2010/main" val="197947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3B09D3-22DC-97BB-1527-9FA31058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IDEA TO MANAGE THE CATEGORICAL FEATURES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060F3-497E-9BD2-928A-F1556EE0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34" y="1967860"/>
            <a:ext cx="6906491" cy="355771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err="1">
                <a:ea typeface="+mn-lt"/>
                <a:cs typeface="+mn-lt"/>
              </a:rPr>
              <a:t>Since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have</a:t>
            </a:r>
            <a:r>
              <a:rPr lang="it-IT">
                <a:ea typeface="+mn-lt"/>
                <a:cs typeface="+mn-lt"/>
              </a:rPr>
              <a:t> 5 </a:t>
            </a:r>
            <a:r>
              <a:rPr lang="it-IT" err="1">
                <a:ea typeface="+mn-lt"/>
                <a:cs typeface="+mn-lt"/>
              </a:rPr>
              <a:t>categorical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variables</a:t>
            </a:r>
            <a:r>
              <a:rPr lang="it-IT">
                <a:ea typeface="+mn-lt"/>
                <a:cs typeface="+mn-lt"/>
              </a:rPr>
              <a:t> and 12 </a:t>
            </a:r>
            <a:r>
              <a:rPr lang="it-IT" err="1">
                <a:ea typeface="+mn-lt"/>
                <a:cs typeface="+mn-lt"/>
              </a:rPr>
              <a:t>numerical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variables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weighted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distance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matrix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using</a:t>
            </a:r>
            <a:endParaRPr lang="it-IT">
              <a:ea typeface="+mn-lt"/>
              <a:cs typeface="+mn-lt"/>
            </a:endParaRPr>
          </a:p>
          <a:p>
            <a:pPr marL="457200" indent="-457200"/>
            <a:r>
              <a:rPr lang="it-IT" err="1">
                <a:ea typeface="+mn-lt"/>
                <a:cs typeface="+mn-lt"/>
              </a:rPr>
              <a:t>Euclidean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distance</a:t>
            </a:r>
            <a:r>
              <a:rPr lang="it-IT">
                <a:ea typeface="+mn-lt"/>
                <a:cs typeface="+mn-lt"/>
              </a:rPr>
              <a:t> for the </a:t>
            </a:r>
            <a:r>
              <a:rPr lang="it-IT" err="1">
                <a:ea typeface="+mn-lt"/>
                <a:cs typeface="+mn-lt"/>
              </a:rPr>
              <a:t>numerical</a:t>
            </a:r>
            <a:r>
              <a:rPr lang="it-IT">
                <a:ea typeface="+mn-lt"/>
                <a:cs typeface="+mn-lt"/>
              </a:rPr>
              <a:t> features</a:t>
            </a:r>
          </a:p>
          <a:p>
            <a:pPr marL="457200" indent="-457200"/>
            <a:r>
              <a:rPr lang="it-IT" err="1">
                <a:ea typeface="+mn-lt"/>
                <a:cs typeface="+mn-lt"/>
              </a:rPr>
              <a:t>Hamming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distance</a:t>
            </a:r>
            <a:r>
              <a:rPr lang="it-IT">
                <a:ea typeface="+mn-lt"/>
                <a:cs typeface="+mn-lt"/>
              </a:rPr>
              <a:t> for the </a:t>
            </a:r>
            <a:r>
              <a:rPr lang="it-IT" err="1">
                <a:ea typeface="+mn-lt"/>
                <a:cs typeface="+mn-lt"/>
              </a:rPr>
              <a:t>categorical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ones</a:t>
            </a:r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EED959-AF0A-C5CC-2D7D-1A860673D1BF}"/>
              </a:ext>
            </a:extLst>
          </p:cNvPr>
          <p:cNvSpPr txBox="1"/>
          <p:nvPr/>
        </p:nvSpPr>
        <p:spPr>
          <a:xfrm>
            <a:off x="2244800" y="875112"/>
            <a:ext cx="9183328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800" b="1" err="1">
                <a:solidFill>
                  <a:srgbClr val="156082"/>
                </a:solidFill>
                <a:latin typeface="Segoe UI"/>
                <a:cs typeface="Segoe UI"/>
              </a:rPr>
              <a:t>distances</a:t>
            </a:r>
            <a:r>
              <a:rPr lang="it-IT" sz="2800" b="1">
                <a:solidFill>
                  <a:srgbClr val="156082"/>
                </a:solidFill>
                <a:latin typeface="Segoe UI"/>
                <a:cs typeface="Segoe UI"/>
              </a:rPr>
              <a:t> _</a:t>
            </a:r>
            <a:r>
              <a:rPr lang="it-IT" sz="2800" b="1" err="1">
                <a:solidFill>
                  <a:srgbClr val="156082"/>
                </a:solidFill>
                <a:latin typeface="Segoe UI"/>
                <a:cs typeface="Segoe UI"/>
              </a:rPr>
              <a:t>matrix</a:t>
            </a:r>
            <a:r>
              <a:rPr lang="it-IT" sz="2800" b="1">
                <a:solidFill>
                  <a:srgbClr val="156082"/>
                </a:solidFill>
                <a:latin typeface="Segoe UI"/>
                <a:cs typeface="Segoe UI"/>
              </a:rPr>
              <a:t>= 12/17*</a:t>
            </a:r>
            <a:r>
              <a:rPr lang="it-IT" sz="2800" b="1" err="1">
                <a:solidFill>
                  <a:srgbClr val="156082"/>
                </a:solidFill>
                <a:latin typeface="Segoe UI"/>
                <a:cs typeface="Segoe UI"/>
              </a:rPr>
              <a:t>num_features_distances</a:t>
            </a:r>
            <a:r>
              <a:rPr lang="it-IT" sz="2800" b="1">
                <a:solidFill>
                  <a:srgbClr val="156082"/>
                </a:solidFill>
                <a:latin typeface="Segoe UI"/>
                <a:cs typeface="Segoe UI"/>
              </a:rPr>
              <a:t>+          +5/17*</a:t>
            </a:r>
            <a:r>
              <a:rPr lang="it-IT" sz="2800" b="1" err="1">
                <a:solidFill>
                  <a:srgbClr val="156082"/>
                </a:solidFill>
                <a:latin typeface="Segoe UI"/>
                <a:cs typeface="Segoe UI"/>
              </a:rPr>
              <a:t>cat_features_distances</a:t>
            </a:r>
            <a:endParaRPr lang="it-IT" b="1" err="1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005C1-4F47-958A-AFCE-8714AD5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>
                <a:ea typeface="+mj-lt"/>
                <a:cs typeface="+mj-lt"/>
              </a:rPr>
              <a:t>HIERARCHICAL CLUSTERING------&gt; 6 clusters</a:t>
            </a:r>
            <a:endParaRPr lang="it-IT"/>
          </a:p>
        </p:txBody>
      </p:sp>
      <p:pic>
        <p:nvPicPr>
          <p:cNvPr id="3" name="Immagine 2" descr="Immagine che contiene diagramma, Disegno tecnico, schizzo, Rettangolo&#10;&#10;Descrizione generata automaticamente">
            <a:extLst>
              <a:ext uri="{FF2B5EF4-FFF2-40B4-BE49-F238E27FC236}">
                <a16:creationId xmlns:a16="http://schemas.microsoft.com/office/drawing/2014/main" id="{D6893239-6447-A878-5A89-BA8197EF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07" y="1176951"/>
            <a:ext cx="9689075" cy="54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 descr="Immagine che contiene diagramma, Diagramma, origami&#10;&#10;Descrizione generata automaticamente">
            <a:extLst>
              <a:ext uri="{FF2B5EF4-FFF2-40B4-BE49-F238E27FC236}">
                <a16:creationId xmlns:a16="http://schemas.microsoft.com/office/drawing/2014/main" id="{A4ACF2F3-70C6-FF3D-75FE-4F9F9F35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59" y="2560"/>
            <a:ext cx="3741175" cy="3043648"/>
          </a:xfrm>
          <a:prstGeom prst="rect">
            <a:avLst/>
          </a:prstGeom>
        </p:spPr>
      </p:pic>
      <p:pic>
        <p:nvPicPr>
          <p:cNvPr id="4" name="Segnaposto contenuto 3" descr="Immagine che contiene diagramma, origami&#10;&#10;Descrizione generata automaticamente">
            <a:extLst>
              <a:ext uri="{FF2B5EF4-FFF2-40B4-BE49-F238E27FC236}">
                <a16:creationId xmlns:a16="http://schemas.microsoft.com/office/drawing/2014/main" id="{4F278054-077F-4A48-78B9-843AB627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87" y="64012"/>
            <a:ext cx="3606492" cy="2859292"/>
          </a:xfrm>
          <a:prstGeom prst="rect">
            <a:avLst/>
          </a:prstGeom>
        </p:spPr>
      </p:pic>
      <p:pic>
        <p:nvPicPr>
          <p:cNvPr id="6" name="Immagine 5" descr="Immagine che contiene diagramma, origami&#10;&#10;Descrizione generata automaticamente">
            <a:extLst>
              <a:ext uri="{FF2B5EF4-FFF2-40B4-BE49-F238E27FC236}">
                <a16:creationId xmlns:a16="http://schemas.microsoft.com/office/drawing/2014/main" id="{916BB7F5-24B4-9322-B8D6-D12DA8E7B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91" y="3045083"/>
            <a:ext cx="3584984" cy="2901694"/>
          </a:xfrm>
          <a:prstGeom prst="rect">
            <a:avLst/>
          </a:prstGeom>
        </p:spPr>
      </p:pic>
      <p:pic>
        <p:nvPicPr>
          <p:cNvPr id="9" name="Immagine 8" descr="Immagine che contiene diagramma, origami&#10;&#10;Descrizione generata automaticamente">
            <a:extLst>
              <a:ext uri="{FF2B5EF4-FFF2-40B4-BE49-F238E27FC236}">
                <a16:creationId xmlns:a16="http://schemas.microsoft.com/office/drawing/2014/main" id="{2025E6A2-9541-7778-02E8-0BF6B2FC2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173" y="2934470"/>
            <a:ext cx="3725810" cy="2913984"/>
          </a:xfrm>
          <a:prstGeom prst="rect">
            <a:avLst/>
          </a:prstGeom>
        </p:spPr>
      </p:pic>
      <p:pic>
        <p:nvPicPr>
          <p:cNvPr id="7" name="Immagine 6" descr="Immagine che contiene diagramma, origami&#10;&#10;Descrizione generata automaticamente">
            <a:extLst>
              <a:ext uri="{FF2B5EF4-FFF2-40B4-BE49-F238E27FC236}">
                <a16:creationId xmlns:a16="http://schemas.microsoft.com/office/drawing/2014/main" id="{C0754C12-C647-033A-F019-2FAACBB94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437" y="2560"/>
            <a:ext cx="3539050" cy="2844646"/>
          </a:xfrm>
          <a:prstGeom prst="rect">
            <a:avLst/>
          </a:prstGeom>
        </p:spPr>
      </p:pic>
      <p:pic>
        <p:nvPicPr>
          <p:cNvPr id="5" name="Immagine 4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728E9437-52CA-44B7-AF2D-93CEC65D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728" y="2930526"/>
            <a:ext cx="3526759" cy="27458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D876AD-CDA2-5842-7CD0-7C29A570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610785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SIGNIFICATIVE FEATURES</a:t>
            </a:r>
          </a:p>
        </p:txBody>
      </p:sp>
    </p:spTree>
    <p:extLst>
      <p:ext uri="{BB962C8B-B14F-4D97-AF65-F5344CB8AC3E}">
        <p14:creationId xmlns:p14="http://schemas.microsoft.com/office/powerpoint/2010/main" val="18776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16040-756F-14D4-0E54-6574C5BB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410BA-7D71-E57A-822F-32E9ED59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 useBgFill="1">
        <p:nvSpPr>
          <p:cNvPr id="27" name="Rectangle 39">
            <a:extLst>
              <a:ext uri="{FF2B5EF4-FFF2-40B4-BE49-F238E27FC236}">
                <a16:creationId xmlns:a16="http://schemas.microsoft.com/office/drawing/2014/main" id="{FE3B25D7-6A90-3174-2642-289CCA8F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magine 28" descr="Immagine che contiene diagramma, linea, Diagramma, origami&#10;&#10;Descrizione generata automaticamente">
            <a:extLst>
              <a:ext uri="{FF2B5EF4-FFF2-40B4-BE49-F238E27FC236}">
                <a16:creationId xmlns:a16="http://schemas.microsoft.com/office/drawing/2014/main" id="{578E424A-4E8F-1993-DC72-A5105903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30" y="132703"/>
            <a:ext cx="3843389" cy="3123872"/>
          </a:xfrm>
          <a:prstGeom prst="rect">
            <a:avLst/>
          </a:prstGeom>
        </p:spPr>
      </p:pic>
      <p:pic>
        <p:nvPicPr>
          <p:cNvPr id="31" name="Immagine 30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16A2D022-C338-7D02-6238-3D8C99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21" y="3673425"/>
            <a:ext cx="4050249" cy="3193495"/>
          </a:xfrm>
          <a:prstGeom prst="rect">
            <a:avLst/>
          </a:prstGeom>
        </p:spPr>
      </p:pic>
      <p:pic>
        <p:nvPicPr>
          <p:cNvPr id="33" name="Immagine 32" descr="Immagine che contiene diagramma, origami&#10;&#10;Descrizione generata automaticamente">
            <a:extLst>
              <a:ext uri="{FF2B5EF4-FFF2-40B4-BE49-F238E27FC236}">
                <a16:creationId xmlns:a16="http://schemas.microsoft.com/office/drawing/2014/main" id="{2688711E-DE3D-A26D-E585-F98A15240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931" y="3624266"/>
            <a:ext cx="3804438" cy="3279524"/>
          </a:xfrm>
          <a:prstGeom prst="rect">
            <a:avLst/>
          </a:prstGeom>
        </p:spPr>
      </p:pic>
      <p:pic>
        <p:nvPicPr>
          <p:cNvPr id="35" name="Immagine 34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E29C954D-71BD-3D07-F3C8-BEE6EABD5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049" y="5684"/>
            <a:ext cx="4073321" cy="3233277"/>
          </a:xfrm>
          <a:prstGeom prst="rect">
            <a:avLst/>
          </a:prstGeom>
        </p:spPr>
      </p:pic>
      <p:pic>
        <p:nvPicPr>
          <p:cNvPr id="37" name="Immagine 36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45981B04-B0DF-93CF-5BFC-323386693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" y="5683"/>
            <a:ext cx="4048740" cy="3270148"/>
          </a:xfrm>
          <a:prstGeom prst="rect">
            <a:avLst/>
          </a:prstGeom>
        </p:spPr>
      </p:pic>
      <p:pic>
        <p:nvPicPr>
          <p:cNvPr id="39" name="Immagine 38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453F88C4-7BDE-F0E5-B64B-D52582B51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18" y="3619036"/>
            <a:ext cx="4036451" cy="3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E9550550-7A00-9A6B-D0F9-C2886DAD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" y="340669"/>
            <a:ext cx="3542566" cy="2838968"/>
          </a:xfrm>
          <a:prstGeom prst="rect">
            <a:avLst/>
          </a:prstGeom>
        </p:spPr>
      </p:pic>
      <p:pic>
        <p:nvPicPr>
          <p:cNvPr id="7" name="Immagine 6" descr="Immagine che contiene diagramma, Diagramma, origami&#10;&#10;Descrizione generata automaticamente">
            <a:extLst>
              <a:ext uri="{FF2B5EF4-FFF2-40B4-BE49-F238E27FC236}">
                <a16:creationId xmlns:a16="http://schemas.microsoft.com/office/drawing/2014/main" id="{C86A1CF4-605A-F32C-2F5B-13F5469B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55" y="3566157"/>
            <a:ext cx="4125085" cy="3295152"/>
          </a:xfrm>
          <a:prstGeom prst="rect">
            <a:avLst/>
          </a:prstGeom>
        </p:spPr>
      </p:pic>
      <p:pic>
        <p:nvPicPr>
          <p:cNvPr id="5" name="Immagine 4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AF621F15-366A-0906-7B23-2E7FDA2CA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471" y="269738"/>
            <a:ext cx="3904245" cy="3116022"/>
          </a:xfrm>
          <a:prstGeom prst="rect">
            <a:avLst/>
          </a:prstGeom>
        </p:spPr>
      </p:pic>
      <p:pic>
        <p:nvPicPr>
          <p:cNvPr id="8" name="Immagine 7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D50CF9CF-2EDE-79D3-61EE-759A39F4E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928" y="346614"/>
            <a:ext cx="3765062" cy="3158916"/>
          </a:xfrm>
          <a:prstGeom prst="rect">
            <a:avLst/>
          </a:prstGeom>
        </p:spPr>
      </p:pic>
      <p:pic>
        <p:nvPicPr>
          <p:cNvPr id="6" name="Immagine 5" descr="Immagine che contiene diagramma, Diagramma, linea, origami&#10;&#10;Descrizione generata automaticamente">
            <a:extLst>
              <a:ext uri="{FF2B5EF4-FFF2-40B4-BE49-F238E27FC236}">
                <a16:creationId xmlns:a16="http://schemas.microsoft.com/office/drawing/2014/main" id="{8DA33FF9-789C-F046-0A66-E836045C5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25" y="3736258"/>
            <a:ext cx="3497823" cy="279088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808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802</Words>
  <Application>Microsoft Macintosh PowerPoint</Application>
  <PresentationFormat>Widescreen</PresentationFormat>
  <Paragraphs>208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Helvetica Neue</vt:lpstr>
      <vt:lpstr>Segoe UI</vt:lpstr>
      <vt:lpstr>Tema di Office</vt:lpstr>
      <vt:lpstr>Business Case 1</vt:lpstr>
      <vt:lpstr>DATA PREPROCESSING</vt:lpstr>
      <vt:lpstr>EXPLORATIVE ANALYSIS</vt:lpstr>
      <vt:lpstr>ALGORITHM IDEAS FOR CLUSTERING</vt:lpstr>
      <vt:lpstr>IDEA TO MANAGE THE CATEGORICAL FEATURES</vt:lpstr>
      <vt:lpstr>HIERARCHICAL CLUSTERING------&gt; 6 clusters</vt:lpstr>
      <vt:lpstr>SIGNIFICATIVE FEATURES</vt:lpstr>
      <vt:lpstr>Presentazione standard di PowerPoint</vt:lpstr>
      <vt:lpstr>Presentazione standard di PowerPoint</vt:lpstr>
      <vt:lpstr>Presentazione standard di PowerPoint</vt:lpstr>
      <vt:lpstr>MULTIDIMENSIONAL  SCALING</vt:lpstr>
      <vt:lpstr>Analisi personas</vt:lpstr>
      <vt:lpstr>K-MEDOIDS</vt:lpstr>
      <vt:lpstr>Presentazione standard di PowerPoint</vt:lpstr>
      <vt:lpstr>Commenti del Zenti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1</dc:title>
  <dc:creator>Michele Bersani</dc:creator>
  <cp:lastModifiedBy>Michele Bersani</cp:lastModifiedBy>
  <cp:revision>15</cp:revision>
  <dcterms:created xsi:type="dcterms:W3CDTF">2024-03-01T10:23:00Z</dcterms:created>
  <dcterms:modified xsi:type="dcterms:W3CDTF">2024-03-07T09:41:58Z</dcterms:modified>
</cp:coreProperties>
</file>