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894A8D-85BD-481F-AA51-8728CD2890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DFEE401-3781-4A4E-9988-F7FEEE4065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A9FF562-4402-49CB-8331-7342E7FC9C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A80675-978F-4502-8C34-0253C7FE12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C52F77-1254-4840-B3F0-266FFAF0AE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0DE17F-CA51-4686-9024-6C5F1D1A7F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4F7AB2A-6867-4A33-B03D-B2F6742902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2E01318-DDA9-47B4-B051-3C10385AD7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E1FAB17-5570-4937-BDAB-D517774395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035D26B-5CD1-4B05-A7DF-1628BC36F6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AD0032C-8509-4865-812D-06220FB03E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9882D0-B6B7-4BF8-B60F-CB4FEF03787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12EAEE1-9589-43D9-8D88-4271A12DE2B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0EF0D3-29AF-4B57-9E95-E3A40130EE0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65489F-D841-47CB-B05C-FF54C3FCE34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F4E581-C7F7-45CF-9975-772B35F2E24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4BC3E3-0A85-41D4-8690-8A5072C7F5A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895A780-CB27-44F6-BDC5-EC111EE0EC6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AB8B92-3931-4675-9F60-FBAD379DF51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8F2A166-C1DD-4E24-939A-DB809742767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54053D9-5F0E-4F0B-83CD-6C27004BD61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741B92-95CC-480C-88FF-A98FFCD3881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public.tableau.com/views/Top1000YoutubeChannelsAnalysistoMarketingCampaign/Historia1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8736120" cy="103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2800" spc="-1" strike="noStrike" u="sng">
                <a:solidFill>
                  <a:schemeClr val="dk1"/>
                </a:solidFill>
                <a:uFillTx/>
                <a:latin typeface="Calibri Light"/>
                <a:hlinkClick r:id="rId1"/>
              </a:rPr>
              <a:t>Top1000 Youtube Channels Analysis to Marketing Campaign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lide2" descr="Historia 13"/>
          <p:cNvPicPr/>
          <p:nvPr/>
        </p:nvPicPr>
        <p:blipFill>
          <a:blip r:embed="rId1"/>
          <a:stretch/>
        </p:blipFill>
        <p:spPr>
          <a:xfrm>
            <a:off x="2481840" y="0"/>
            <a:ext cx="72280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lide3" descr="Historia 14"/>
          <p:cNvPicPr/>
          <p:nvPr/>
        </p:nvPicPr>
        <p:blipFill>
          <a:blip r:embed="rId1"/>
          <a:stretch/>
        </p:blipFill>
        <p:spPr>
          <a:xfrm>
            <a:off x="2481840" y="0"/>
            <a:ext cx="72280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lide4" descr="Historia 15"/>
          <p:cNvPicPr/>
          <p:nvPr/>
        </p:nvPicPr>
        <p:blipFill>
          <a:blip r:embed="rId1"/>
          <a:stretch/>
        </p:blipFill>
        <p:spPr>
          <a:xfrm>
            <a:off x="2481840" y="0"/>
            <a:ext cx="72280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lide5" descr="Historia 16"/>
          <p:cNvPicPr/>
          <p:nvPr/>
        </p:nvPicPr>
        <p:blipFill>
          <a:blip r:embed="rId1"/>
          <a:stretch/>
        </p:blipFill>
        <p:spPr>
          <a:xfrm>
            <a:off x="2481840" y="0"/>
            <a:ext cx="72280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lide6" descr="Historia 17"/>
          <p:cNvPicPr/>
          <p:nvPr/>
        </p:nvPicPr>
        <p:blipFill>
          <a:blip r:embed="rId1"/>
          <a:stretch/>
        </p:blipFill>
        <p:spPr>
          <a:xfrm>
            <a:off x="2481840" y="0"/>
            <a:ext cx="722808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LibreOffice/24.2.0.3$Windows_X86_64 LibreOffice_project/da48488a73ddd66ea24cf16bbc4f7b9c08e9bea1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2024-09-06T10:54:48Z</dcterms:created>
  <dc:creator/>
  <dc:description/>
  <dc:language>es-ES</dc:language>
  <cp:lastModifiedBy/>
  <dcterms:modified xsi:type="dcterms:W3CDTF">2024-09-06T12:55:49Z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