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38fda320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38fda320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38fda320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38fda320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38fda320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38fda320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38fda320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38fda320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38fda320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38fda320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38fda320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38fda320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38fda320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38fda320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38fda320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38fda320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38fda320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38fda320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38fda320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38fda320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38fda320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38fda320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38fda320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38fda320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800"/>
              <a:t>Декодер на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800"/>
              <a:t>Морзов код</a:t>
            </a:r>
            <a:endParaRPr sz="3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изготвили Микаел Ерамян и Калоян Гуцев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588" y="1644388"/>
            <a:ext cx="1811775" cy="18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Сорс код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75" y="1720638"/>
            <a:ext cx="50863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362" y="76450"/>
            <a:ext cx="3434476" cy="4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Сорс код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075" y="430275"/>
            <a:ext cx="2757150" cy="3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3823575" y="3440300"/>
            <a:ext cx="372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2300">
                <a:latin typeface="Nunito"/>
                <a:ea typeface="Nunito"/>
                <a:cs typeface="Nunito"/>
                <a:sym typeface="Nunito"/>
              </a:rPr>
              <a:t>…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013" y="3979100"/>
            <a:ext cx="4634475" cy="7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Заключение</a:t>
            </a:r>
            <a:endParaRPr/>
          </a:p>
        </p:txBody>
      </p:sp>
      <p:sp>
        <p:nvSpPr>
          <p:cNvPr id="354" name="Google Shape;354;p24"/>
          <p:cNvSpPr txBox="1"/>
          <p:nvPr/>
        </p:nvSpPr>
        <p:spPr>
          <a:xfrm>
            <a:off x="1719050" y="1369275"/>
            <a:ext cx="551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В заключение, програмата предоставя много полезни функционалности за декодиране на морзов код и извеждане на символи на LCD дисплея. Тя предлага интерактивен и гъвкав начин на комуникация, като позволява на потребителите да взаимодействат с устройството и да променят речника с морзови символи. Тези функционалности правят програмата изключително полезна за хора, които се интересуват от морзов код и търсят лесен и забавен начин за превръщане на входен морзов код в разбираем текст.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100" y="3217100"/>
            <a:ext cx="1602550" cy="16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/>
          <p:nvPr/>
        </p:nvSpPr>
        <p:spPr>
          <a:xfrm>
            <a:off x="-97550" y="-34975"/>
            <a:ext cx="9317700" cy="5220900"/>
          </a:xfrm>
          <a:prstGeom prst="rect">
            <a:avLst/>
          </a:prstGeom>
          <a:solidFill>
            <a:srgbClr val="AAE0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 txBox="1"/>
          <p:nvPr>
            <p:ph type="title"/>
          </p:nvPr>
        </p:nvSpPr>
        <p:spPr>
          <a:xfrm>
            <a:off x="11514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/>
              <a:t>Благодаря за отделеното внимание!</a:t>
            </a:r>
            <a:endParaRPr sz="3200"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875" y="1407775"/>
            <a:ext cx="657282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500"/>
              <a:t>Съдържание</a:t>
            </a:r>
            <a:endParaRPr sz="35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bg" sz="1900"/>
              <a:t>Какво представлява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bg" sz="1900"/>
              <a:t>Блокова схема на декодера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bg" sz="1900"/>
              <a:t>Електрическа схема на декодера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bg" sz="1900"/>
              <a:t>Списък на съставните части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bg" sz="1900"/>
              <a:t>Сорс код и описание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bg" sz="1900"/>
              <a:t>Заключение</a:t>
            </a:r>
            <a:endParaRPr sz="19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900" y="1869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400"/>
              <a:t>Какво представлява декодера?</a:t>
            </a:r>
            <a:endParaRPr sz="34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Морзовият декодер представлява вградена система, която служи за превръщане на морзови код във букви и тяхното извеждане на дисплей. Тази система се състои от хардуерна и софтуерна част, като хардуерната част служи за въвеждането на морзовия код и изписването на преведения текст, а софтуерната част превежда кода.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Блокова схема на декодера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325" y="1254950"/>
            <a:ext cx="6421450" cy="3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Електрическа схема на декодера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1555788"/>
            <a:ext cx="7030500" cy="297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Списък на съставните части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 </a:t>
            </a:r>
            <a:r>
              <a:rPr lang="bg" sz="1600"/>
              <a:t>Arduino Uno R3 (x1)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/>
              <a:t> MCP23008-based, 32 LCD 16 x 2 (I2C) (x1)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/>
              <a:t> Red LED (x1)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/>
              <a:t> 1 kΩ Resistor (x2)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600"/>
              <a:t> Pushbutton (x1)</a:t>
            </a:r>
            <a:endParaRPr sz="16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79775">
            <a:off x="5473900" y="352700"/>
            <a:ext cx="4368099" cy="3274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725" y="2420475"/>
            <a:ext cx="1070900" cy="10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374431">
            <a:off x="7175764" y="2436663"/>
            <a:ext cx="604873" cy="604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Списък на съставните части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5" y="1401325"/>
            <a:ext cx="431950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550" y="1360450"/>
            <a:ext cx="2491925" cy="33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Сорс код 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00" y="1826000"/>
            <a:ext cx="6208074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Сорс код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903525"/>
            <a:ext cx="6785500" cy="2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