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6C9B0D4-0BC4-49C7-94EA-AA3287037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011" b="673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50444-40EB-4A17-BE91-008DF1BB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Blank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DD78-BEA8-40F2-B0DF-6F2F06E8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Sample Project Presentation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6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161734"/>
      </a:dk2>
      <a:lt2>
        <a:srgbClr val="F3F3F0"/>
      </a:lt2>
      <a:accent1>
        <a:srgbClr val="282CD8"/>
      </a:accent1>
      <a:accent2>
        <a:srgbClr val="297CE7"/>
      </a:accent2>
      <a:accent3>
        <a:srgbClr val="7429E7"/>
      </a:accent3>
      <a:accent4>
        <a:srgbClr val="D56C17"/>
      </a:accent4>
      <a:accent5>
        <a:srgbClr val="C3AD23"/>
      </a:accent5>
      <a:accent6>
        <a:srgbClr val="8CBB14"/>
      </a:accent6>
      <a:hlink>
        <a:srgbClr val="929030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Blank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Presentation</dc:title>
  <dc:creator>Price, Brandon</dc:creator>
  <cp:lastModifiedBy>Price, Brandon</cp:lastModifiedBy>
  <cp:revision>3</cp:revision>
  <dcterms:created xsi:type="dcterms:W3CDTF">2021-07-18T19:12:19Z</dcterms:created>
  <dcterms:modified xsi:type="dcterms:W3CDTF">2021-07-18T19:33:44Z</dcterms:modified>
</cp:coreProperties>
</file>