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62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0444-40EB-4A17-BE91-008DF1BB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4600"/>
              <a:t>Blank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DD78-BEA8-40F2-B0DF-6F2F06E8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/>
              <a:t>Sample Project Presentation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02916-308F-45D7-B878-2AE7EFE8D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0" b="919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046942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396C6"/>
      </a:accent1>
      <a:accent2>
        <a:srgbClr val="BA7FB9"/>
      </a:accent2>
      <a:accent3>
        <a:srgbClr val="C696B1"/>
      </a:accent3>
      <a:accent4>
        <a:srgbClr val="BA7F88"/>
      </a:accent4>
      <a:accent5>
        <a:srgbClr val="C29C8E"/>
      </a:accent5>
      <a:accent6>
        <a:srgbClr val="B4A27B"/>
      </a:accent6>
      <a:hlink>
        <a:srgbClr val="6B8D5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Blank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</dc:title>
  <dc:creator>Price, Brandon</dc:creator>
  <cp:lastModifiedBy>Price, Brandon</cp:lastModifiedBy>
  <cp:revision>4</cp:revision>
  <dcterms:created xsi:type="dcterms:W3CDTF">2021-07-18T19:12:19Z</dcterms:created>
  <dcterms:modified xsi:type="dcterms:W3CDTF">2021-07-18T19:34:40Z</dcterms:modified>
</cp:coreProperties>
</file>