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F0A4-0C86-4936-BB39-B97C1AC55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CD5A2-2353-4EFC-A5C7-B7B9E9CD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41763-89BC-401A-BACD-CF01F880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A911-745C-49F3-9681-5BB99742F78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5010B-7B80-4DAA-83EC-C53F6196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2682-99AC-46B0-9B1A-BFE77339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402F-7C96-41C0-B57F-CCB7DFDD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3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ECB3-47DC-432C-A02F-5FC4E9DC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476CF-EDF7-4BE3-853B-1FB5169E5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71601-146A-4203-95D2-CD165BEF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A911-745C-49F3-9681-5BB99742F78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C0AB9-FBAD-46DA-BE0D-EBBFAE7B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02CE6-A692-4724-A1DC-76E0EB63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402F-7C96-41C0-B57F-CCB7DFDD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111F08-D648-484D-9B40-BF6669B68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CE4E4-B284-4919-AA76-4383383BA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184F9-4AE7-4237-BB25-028BFA01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A911-745C-49F3-9681-5BB99742F78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6E2B6-E8BD-4FA2-AC30-83537B17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CD778-789A-4581-B892-EBA62500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402F-7C96-41C0-B57F-CCB7DFDD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9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1B4D-EE29-447C-95AB-93C756E1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0028F-EF0E-4C2C-8130-A0D4AD122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A0F60-EA34-477A-B217-B9231C4B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A911-745C-49F3-9681-5BB99742F78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02D56-AC55-4FE3-8869-4B5D024D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507F8-FD8E-4F2A-9CF4-5FC1E60A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402F-7C96-41C0-B57F-CCB7DFDD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9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B65D-E708-494F-83E8-86EA2DC8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02B24-9E12-4011-AB13-FAA77B525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66DA5-66BA-4B3B-AA1F-CCE7D9EB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A911-745C-49F3-9681-5BB99742F78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B5DAF-E805-4F96-B859-A149A1F5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CB630-53D8-4AAF-BB1F-4CBE7091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402F-7C96-41C0-B57F-CCB7DFDD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6C72-4BA1-4A40-A5DA-AA52E15C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B7E90-F6E8-48F2-90A4-023EEACDA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35E38-1386-44BD-A8DC-8C570F309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AFC7E-8E13-420E-AD07-6F7E15E3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A911-745C-49F3-9681-5BB99742F78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38E58-819D-4289-BDFF-35B09DD9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58932-9648-4829-8C20-ED267719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402F-7C96-41C0-B57F-CCB7DFDD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6553-B000-4180-9419-AE241C05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776D3-F287-4703-91C8-540B90853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FE127-7CFD-41BD-BEAC-5CD807053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B1F82-0D3E-4657-8496-6BEC439F3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8219C-6001-4D8D-BCBB-BDD4616DF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CF016-C87E-4502-9935-2A383640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A911-745C-49F3-9681-5BB99742F78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6D82B-E034-4B67-8064-EE4209B5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F2C9D-A113-4185-89FE-DE6B9F2B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402F-7C96-41C0-B57F-CCB7DFDD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9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443D-CD30-4989-8356-F0707890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0F5BB-FDE6-4684-9C00-DC8A29B6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A911-745C-49F3-9681-5BB99742F78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DCF7A-78EC-4F8E-8FD6-4C3A8DAB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E3FA0-2FCA-4DA2-8D06-670D435E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402F-7C96-41C0-B57F-CCB7DFDD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7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7E72A-9BD9-409C-A382-C034DD18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A911-745C-49F3-9681-5BB99742F78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817DAB-1213-4070-B85B-19429DC4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03455-74A8-45B5-887F-D3570DD9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402F-7C96-41C0-B57F-CCB7DFDD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1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0CCE-235D-45B8-9ED2-06CFCD0DD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7EBE5-8BF2-46AC-9E70-BC99FCAB9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30A54-67AB-4F98-AEEC-C5ED96D5B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12C3C-3EE9-4D8A-9D61-4F237CB3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A911-745C-49F3-9681-5BB99742F78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97505-25C6-4ED3-980C-17819F52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BDA26-A721-46F7-911E-967A50C9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402F-7C96-41C0-B57F-CCB7DFDD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6A0B-7022-4EB8-AA71-B266373DA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74919-9FBA-4445-B016-C228FE8DD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D94FA-B5D7-4BE4-8284-7090412F0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EE430-3100-408F-B30A-4A00546B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A911-745C-49F3-9681-5BB99742F78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8586B-226A-4417-ABC3-9FB6C991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8482A-DE84-4A97-9062-40C63BB8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402F-7C96-41C0-B57F-CCB7DFDD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9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9024D-460A-417C-BBD4-1E7102EC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D1CFA-DDCE-4AC9-9F0E-58B6FACC5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AEAF0-1794-4536-B94C-0F3EA509C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CA911-745C-49F3-9681-5BB99742F78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68B6-87DF-453B-9E34-4186A48E8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BEC02-31C3-48FC-8D5B-DF74F2D43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6402F-7C96-41C0-B57F-CCB7DFDD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1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0444-40EB-4A17-BE91-008DF1BB9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Blank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4DD78-BEA8-40F2-B0DF-6F2F06E8C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6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Blank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Blank Presentation</dc:title>
  <dc:creator>Price, Brandon</dc:creator>
  <cp:lastModifiedBy>Price, Brandon</cp:lastModifiedBy>
  <cp:revision>1</cp:revision>
  <dcterms:created xsi:type="dcterms:W3CDTF">2021-07-18T19:12:19Z</dcterms:created>
  <dcterms:modified xsi:type="dcterms:W3CDTF">2021-07-18T19:13:04Z</dcterms:modified>
</cp:coreProperties>
</file>