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14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4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3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7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5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7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4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6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5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55082CEE-0337-4FAF-9C3A-20612B063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D50444-40EB-4A17-BE91-008DF1BB9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/>
              <a:t>Blank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4DD78-BEA8-40F2-B0DF-6F2F06E8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/>
              <a:t>Sample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59046942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3"/>
      </a:lt2>
      <a:accent1>
        <a:srgbClr val="D0443F"/>
      </a:accent1>
      <a:accent2>
        <a:srgbClr val="BF2E65"/>
      </a:accent2>
      <a:accent3>
        <a:srgbClr val="D03FB3"/>
      </a:accent3>
      <a:accent4>
        <a:srgbClr val="9F2EBF"/>
      </a:accent4>
      <a:accent5>
        <a:srgbClr val="753FD0"/>
      </a:accent5>
      <a:accent6>
        <a:srgbClr val="383FC2"/>
      </a:accent6>
      <a:hlink>
        <a:srgbClr val="833F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BrushVTI</vt:lpstr>
      <vt:lpstr>Blank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Presentation</dc:title>
  <dc:creator>Price, Brandon</dc:creator>
  <cp:lastModifiedBy>Price, Brandon</cp:lastModifiedBy>
  <cp:revision>2</cp:revision>
  <dcterms:created xsi:type="dcterms:W3CDTF">2021-07-18T19:12:19Z</dcterms:created>
  <dcterms:modified xsi:type="dcterms:W3CDTF">2021-07-18T19:28:56Z</dcterms:modified>
</cp:coreProperties>
</file>