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sldIdLst>
    <p:sldId id="307" r:id="rId2"/>
    <p:sldId id="308" r:id="rId3"/>
    <p:sldId id="313" r:id="rId4"/>
    <p:sldId id="309" r:id="rId5"/>
    <p:sldId id="314" r:id="rId6"/>
    <p:sldId id="311" r:id="rId7"/>
    <p:sldId id="312" r:id="rId8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1111"/>
    <a:srgbClr val="FF9900"/>
    <a:srgbClr val="FFFF00"/>
    <a:srgbClr val="FF9933"/>
    <a:srgbClr val="0099FF"/>
    <a:srgbClr val="FF0000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3" autoAdjust="0"/>
  </p:normalViewPr>
  <p:slideViewPr>
    <p:cSldViewPr snapToGrid="0">
      <p:cViewPr varScale="1">
        <p:scale>
          <a:sx n="40" d="100"/>
          <a:sy n="4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EC5D9-14EA-4073-BCF7-21AF91E5A6EC}" type="datetimeFigureOut">
              <a:rPr lang="hu-HU" smtClean="0"/>
              <a:t>2022.04.12.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81FB7-F5B7-4A1C-9EE9-710FAC211E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74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>
            <a:lvl1pPr>
              <a:defRPr>
                <a:solidFill>
                  <a:srgbClr val="003562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6037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63E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ACE8-B908-4BCA-B0D2-2F2B4B9F69E4}" type="datetime1">
              <a:rPr lang="hu-HU" smtClean="0"/>
              <a:pPr/>
              <a:t>2022.04.12.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38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4617-5A3E-46AE-94D1-EC8B61E0CF3F}" type="datetime1">
              <a:rPr lang="hu-HU" smtClean="0"/>
              <a:pPr/>
              <a:t>2022.04.12.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B40D-ECE2-48C4-9749-F5CDA869934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96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814-E5D6-478B-BFEB-3B058E46087F}" type="datetime1">
              <a:rPr lang="hu-HU" smtClean="0"/>
              <a:pPr/>
              <a:t>2022.04.12.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6DB3-225E-42DC-8356-A0C793081D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42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0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63E6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3BC4-C46E-4DB3-ABA1-770966218DD7}" type="datetime1">
              <a:rPr lang="hu-HU" smtClean="0"/>
              <a:pPr/>
              <a:t>2022.04.12.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7136-309F-4477-99E1-7BFBD30C701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63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8047-A0FE-46B9-8291-14DCB3E381BD}" type="datetime1">
              <a:rPr lang="hu-HU" smtClean="0"/>
              <a:pPr/>
              <a:t>2022.04.12.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7654-F071-4C4C-A7D9-961E9CA329A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86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6781-2A44-4AAD-BB4C-CD9C91A27BE9}" type="datetime1">
              <a:rPr lang="hu-HU" smtClean="0"/>
              <a:pPr/>
              <a:t>2022.04.12.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02BF-B2D7-4ECA-9710-81152EA2191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9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C7E-F4B5-4B68-AA30-B84445760021}" type="datetime1">
              <a:rPr lang="hu-HU" smtClean="0"/>
              <a:pPr/>
              <a:t>2022.04.12.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EDED-793D-4F9A-B8B3-7DF953EA1F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0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325-B8B2-4EA5-B4DC-065DE9D9C9E6}" type="datetime1">
              <a:rPr lang="hu-HU" smtClean="0"/>
              <a:pPr/>
              <a:t>2022.04.12.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0F60-0E95-4D89-9E24-BB05CC65425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22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C2C4-E2C5-4ADE-A4CB-ABBDF08E8EC8}" type="datetime1">
              <a:rPr lang="hu-HU" smtClean="0"/>
              <a:pPr/>
              <a:t>2022.04.12.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DA6-C362-48FC-80E1-940F0DEEC4E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69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5D8A-E461-4925-92FA-AB2AE71C2962}" type="datetime1">
              <a:rPr lang="hu-HU" smtClean="0"/>
              <a:pPr/>
              <a:t>2022.04.12.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DF6E-48C7-4EDD-B822-5701A7F4C60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5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953B8B21-AA05-40C7-B7DF-ACC7F8671153}" type="datetime1">
              <a:rPr lang="hu-HU" smtClean="0"/>
              <a:pPr/>
              <a:t>2022.04.12.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18287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264188" y="6356350"/>
            <a:ext cx="2422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BE444141-70AE-4D6B-97D6-8B67CD6A4C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0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63E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56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356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56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56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5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Projektfeladat védése</a:t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Tellér Ádám Balázs</a:t>
            </a:r>
            <a:br>
              <a:rPr lang="hu-HU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 b="1" dirty="0"/>
              <a:t>Szoftverfejlesztő és tesztelő</a:t>
            </a:r>
            <a:br>
              <a:rPr lang="hu-HU" sz="2800" dirty="0"/>
            </a:br>
            <a:r>
              <a:rPr lang="hu-HU" sz="3200" b="1" dirty="0"/>
              <a:t>2022</a:t>
            </a:r>
            <a:br>
              <a:rPr lang="hu-HU" b="1" dirty="0">
                <a:solidFill>
                  <a:schemeClr val="tx2">
                    <a:lumMod val="75000"/>
                  </a:schemeClr>
                </a:solidFill>
              </a:rPr>
            </a:br>
            <a:endParaRPr lang="hu-HU" b="1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73" y="418514"/>
            <a:ext cx="1680854" cy="16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0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 Webshop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11348"/>
            <a:ext cx="8798884" cy="3348110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" y="4557932"/>
            <a:ext cx="8737240" cy="20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5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 Webshop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618"/>
            <a:ext cx="9063096" cy="4768948"/>
          </a:xfrm>
        </p:spPr>
      </p:pic>
    </p:spTree>
    <p:extLst>
      <p:ext uri="{BB962C8B-B14F-4D97-AF65-F5344CB8AC3E}">
        <p14:creationId xmlns:p14="http://schemas.microsoft.com/office/powerpoint/2010/main" val="86353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Bevezetés, téma indoklása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18846"/>
            <a:ext cx="8229600" cy="4533314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feladatunk egy IT Webáruház készítése volt,</a:t>
            </a:r>
          </a:p>
          <a:p>
            <a:pPr marL="0" indent="0">
              <a:buNone/>
            </a:pPr>
            <a:r>
              <a:rPr lang="hu-HU" dirty="0"/>
              <a:t>ami Számítógép alkatrészeket árul.</a:t>
            </a:r>
          </a:p>
          <a:p>
            <a:pPr marL="0" indent="0">
              <a:buNone/>
            </a:pPr>
            <a:r>
              <a:rPr lang="hu-HU" dirty="0" err="1"/>
              <a:t>Admin</a:t>
            </a:r>
            <a:r>
              <a:rPr lang="hu-HU" dirty="0"/>
              <a:t> feladata :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Termékek Törlése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Termékek </a:t>
            </a:r>
            <a:r>
              <a:rPr lang="hu-HU" dirty="0" err="1"/>
              <a:t>Modosítása</a:t>
            </a: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Új termék felvitele a z oldalra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4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Téma kidolgozása</a:t>
            </a:r>
            <a:endParaRPr lang="en-US" b="1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én feladataim: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Registráció</a:t>
            </a:r>
            <a:r>
              <a:rPr lang="hu-HU" dirty="0"/>
              <a:t> és Bejelentkezés oldal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Admin</a:t>
            </a:r>
            <a:r>
              <a:rPr lang="hu-HU" dirty="0"/>
              <a:t> oldal</a:t>
            </a:r>
          </a:p>
          <a:p>
            <a:pPr marL="514350" indent="-514350">
              <a:buFont typeface="+mj-lt"/>
              <a:buAutoNum type="arabicPeriod"/>
            </a:pPr>
            <a:r>
              <a:rPr lang="hu-HU"/>
              <a:t>backend</a:t>
            </a: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Összefoglalás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5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3132" y="26661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/>
              <a:t>Köszönöm a megtisztelő figyelmet!</a:t>
            </a:r>
            <a:br>
              <a:rPr lang="hu-HU" dirty="0"/>
            </a:br>
            <a:br>
              <a:rPr lang="hu-HU" dirty="0"/>
            </a:br>
            <a:r>
              <a:rPr lang="hu-HU" dirty="0"/>
              <a:t>Tellér Ádám Balázs</a:t>
            </a:r>
            <a:br>
              <a:rPr lang="hu-H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34914"/>
      </p:ext>
    </p:extLst>
  </p:cSld>
  <p:clrMapOvr>
    <a:masterClrMapping/>
  </p:clrMapOvr>
</p:sld>
</file>

<file path=ppt/theme/theme1.xml><?xml version="1.0" encoding="utf-8"?>
<a:theme xmlns:a="http://schemas.openxmlformats.org/drawingml/2006/main" name="1_Szamalk-Szalezi_2013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74</Words>
  <Application>Microsoft Office PowerPoint</Application>
  <PresentationFormat>Diavetítés a képernyőre (4:3 oldalarány)</PresentationFormat>
  <Paragraphs>17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Calibri</vt:lpstr>
      <vt:lpstr>1_Szamalk-Szalezi_201308</vt:lpstr>
      <vt:lpstr> Projektfeladat védése  Tellér Ádám Balázs Szoftverfejlesztő és tesztelő 2022 </vt:lpstr>
      <vt:lpstr>IT Webshop</vt:lpstr>
      <vt:lpstr>IT Webshop</vt:lpstr>
      <vt:lpstr>Bevezetés, téma indoklása</vt:lpstr>
      <vt:lpstr>Téma kidolgozása</vt:lpstr>
      <vt:lpstr>Összefoglalás</vt:lpstr>
      <vt:lpstr>Köszönöm a megtisztelő figyelmet!  Tellér Ádám Balázs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Sportturizmus</dc:title>
  <dc:creator>Tanulo</dc:creator>
  <cp:lastModifiedBy>Tellér Ádám</cp:lastModifiedBy>
  <cp:revision>40</cp:revision>
  <dcterms:created xsi:type="dcterms:W3CDTF">2018-03-20T12:25:08Z</dcterms:created>
  <dcterms:modified xsi:type="dcterms:W3CDTF">2022-04-12T23:03:50Z</dcterms:modified>
</cp:coreProperties>
</file>