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307" r:id="rId2"/>
    <p:sldId id="308" r:id="rId3"/>
    <p:sldId id="309" r:id="rId4"/>
    <p:sldId id="310" r:id="rId5"/>
    <p:sldId id="311" r:id="rId6"/>
    <p:sldId id="312" r:id="rId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1111"/>
    <a:srgbClr val="FF9900"/>
    <a:srgbClr val="FFFF00"/>
    <a:srgbClr val="FF9933"/>
    <a:srgbClr val="0099FF"/>
    <a:srgbClr val="FF0000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3" autoAdjust="0"/>
  </p:normalViewPr>
  <p:slideViewPr>
    <p:cSldViewPr snapToGrid="0"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C5D9-14EA-4073-BCF7-21AF91E5A6EC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1FB7-F5B7-4A1C-9EE9-710FAC211E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3562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6037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3E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ACE8-B908-4BCA-B0D2-2F2B4B9F69E4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4617-5A3E-46AE-94D1-EC8B61E0CF3F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B40D-ECE2-48C4-9749-F5CDA869934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814-E5D6-478B-BFEB-3B058E46087F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6DB3-225E-42DC-8356-A0C793081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4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63E6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BC4-C46E-4DB3-ABA1-770966218DD7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7136-309F-4477-99E1-7BFBD30C70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6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8047-A0FE-46B9-8291-14DCB3E381BD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7654-F071-4C4C-A7D9-961E9CA329A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6781-2A44-4AAD-BB4C-CD9C91A27BE9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02BF-B2D7-4ECA-9710-81152EA219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7E-F4B5-4B68-AA30-B84445760021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DED-793D-4F9A-B8B3-7DF953EA1F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325-B8B2-4EA5-B4DC-065DE9D9C9E6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0F60-0E95-4D89-9E24-BB05CC6542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2C4-E2C5-4ADE-A4CB-ABBDF08E8EC8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DA6-C362-48FC-80E1-940F0DEEC4E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6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5D8A-E461-4925-92FA-AB2AE71C2962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DF6E-48C7-4EDD-B822-5701A7F4C60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953B8B21-AA05-40C7-B7DF-ACC7F8671153}" type="datetime1">
              <a:rPr lang="hu-HU" smtClean="0"/>
              <a:pPr/>
              <a:t>2022. 02. 10.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18287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264188" y="6356350"/>
            <a:ext cx="2422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BE444141-70AE-4D6B-97D6-8B67CD6A4C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0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63E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5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5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5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5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5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Projektfeladat</a:t>
            </a:r>
            <a:r>
              <a:rPr lang="hu-HU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védése</a:t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NÉV</a:t>
            </a:r>
            <a:b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b="1" dirty="0"/>
              <a:t>SZAK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3200" b="1" dirty="0" smtClean="0"/>
              <a:t>2022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u-HU" b="1" dirty="0">
                <a:solidFill>
                  <a:schemeClr val="tx2">
                    <a:lumMod val="75000"/>
                  </a:schemeClr>
                </a:solidFill>
              </a:rPr>
            </a:br>
            <a:endParaRPr lang="hu-HU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3" y="418514"/>
            <a:ext cx="1680854" cy="1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CÍM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Bevezetés</a:t>
            </a:r>
            <a:r>
              <a:rPr lang="hu-HU"/>
              <a:t>, téma indoklása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Téma kidolgozása</a:t>
            </a:r>
            <a:endParaRPr lang="en-US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5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3132" y="2666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/>
              <a:t>Köszönöm a megtisztelő figyelmet!</a:t>
            </a:r>
            <a:br>
              <a:rPr lang="hu-HU"/>
            </a:br>
            <a:r>
              <a:rPr lang="hu-HU"/>
              <a:t/>
            </a:r>
            <a:br>
              <a:rPr lang="hu-HU"/>
            </a:br>
            <a:r>
              <a:rPr lang="hu-HU"/>
              <a:t>NÉV</a:t>
            </a:r>
            <a:br>
              <a:rPr lang="hu-HU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4914"/>
      </p:ext>
    </p:extLst>
  </p:cSld>
  <p:clrMapOvr>
    <a:masterClrMapping/>
  </p:clrMapOvr>
</p:sld>
</file>

<file path=ppt/theme/theme1.xml><?xml version="1.0" encoding="utf-8"?>
<a:theme xmlns:a="http://schemas.openxmlformats.org/drawingml/2006/main" name="1_Szamalk-Szalezi_20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</Words>
  <Application>Microsoft Office PowerPoint</Application>
  <PresentationFormat>Diavetítés a képernyőre (4:3 oldalarány)</PresentationFormat>
  <Paragraphs>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1_Szamalk-Szalezi_201308</vt:lpstr>
      <vt:lpstr> Projektfeladat védése  NÉV SZAK 2022 </vt:lpstr>
      <vt:lpstr>CÍM</vt:lpstr>
      <vt:lpstr>Bevezetés, téma indoklása</vt:lpstr>
      <vt:lpstr>Téma kidolgozása</vt:lpstr>
      <vt:lpstr>Összefoglalás</vt:lpstr>
      <vt:lpstr>Köszönöm a megtisztelő figyelmet!  NÉV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Sportturizmus</dc:title>
  <dc:creator>Tanulo</dc:creator>
  <cp:lastModifiedBy>Hegedüs Helén</cp:lastModifiedBy>
  <cp:revision>30</cp:revision>
  <dcterms:created xsi:type="dcterms:W3CDTF">2018-03-20T12:25:08Z</dcterms:created>
  <dcterms:modified xsi:type="dcterms:W3CDTF">2022-02-10T07:20:48Z</dcterms:modified>
</cp:coreProperties>
</file>