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307" r:id="rId2"/>
    <p:sldId id="308" r:id="rId3"/>
    <p:sldId id="313" r:id="rId4"/>
    <p:sldId id="309" r:id="rId5"/>
    <p:sldId id="314" r:id="rId6"/>
    <p:sldId id="311" r:id="rId7"/>
    <p:sldId id="312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 smtClean="0"/>
              <a:t>Szoftverfejlesztő és tesztelő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 smtClean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1348"/>
            <a:ext cx="8798884" cy="3348110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" y="4557932"/>
            <a:ext cx="8737240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618"/>
            <a:ext cx="9063096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r>
              <a:rPr lang="hu-HU" dirty="0"/>
              <a:t>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feladatunk egy IT Webáruház készítése volt,</a:t>
            </a:r>
          </a:p>
          <a:p>
            <a:pPr marL="0" indent="0">
              <a:buNone/>
            </a:pPr>
            <a:r>
              <a:rPr lang="hu-HU" dirty="0"/>
              <a:t>a</a:t>
            </a:r>
            <a:r>
              <a:rPr lang="hu-HU" dirty="0" smtClean="0"/>
              <a:t>mi </a:t>
            </a:r>
            <a:r>
              <a:rPr lang="hu-HU" dirty="0" smtClean="0"/>
              <a:t>Számítógép alkatrészeket árul el a vásárlóknak.</a:t>
            </a:r>
          </a:p>
          <a:p>
            <a:pPr marL="0" indent="0">
              <a:buNone/>
            </a:pPr>
            <a:r>
              <a:rPr lang="hu-HU" dirty="0" err="1" smtClean="0"/>
              <a:t>Admin</a:t>
            </a:r>
            <a:r>
              <a:rPr lang="hu-HU" dirty="0" smtClean="0"/>
              <a:t> feladata 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Termékek Törlése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Termékek </a:t>
            </a:r>
            <a:r>
              <a:rPr lang="hu-HU" dirty="0" err="1" smtClean="0"/>
              <a:t>Modosítása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termék felvitele a z oldalra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Tellér Ádám Balázs</a:t>
            </a:r>
            <a:r>
              <a:rPr lang="hu-HU" dirty="0"/>
              <a:t/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67</Words>
  <Application>Microsoft Office PowerPoint</Application>
  <PresentationFormat>Diavetítés a képernyőre (4:3 oldalarány)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1_Szamalk-Szalezi_201308</vt:lpstr>
      <vt:lpstr> Projektfeladat védése  Tellér Ádám Balázs Szoftverfejlesztő és tesztelő 2022 </vt:lpstr>
      <vt:lpstr>IT Webshop</vt:lpstr>
      <vt:lpstr>IT Webshop</vt:lpstr>
      <vt:lpstr>Bevezetés, téma indoklása</vt:lpstr>
      <vt:lpstr>Téma kidolgozása</vt:lpstr>
      <vt:lpstr>Összefoglalás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hallgato hallgato</cp:lastModifiedBy>
  <cp:revision>39</cp:revision>
  <dcterms:created xsi:type="dcterms:W3CDTF">2018-03-20T12:25:08Z</dcterms:created>
  <dcterms:modified xsi:type="dcterms:W3CDTF">2022-04-11T13:47:51Z</dcterms:modified>
</cp:coreProperties>
</file>