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8"/>
  </p:notesMasterIdLst>
  <p:sldIdLst>
    <p:sldId id="307" r:id="rId2"/>
    <p:sldId id="311" r:id="rId3"/>
    <p:sldId id="319" r:id="rId4"/>
    <p:sldId id="317" r:id="rId5"/>
    <p:sldId id="318" r:id="rId6"/>
    <p:sldId id="322" r:id="rId7"/>
    <p:sldId id="309" r:id="rId8"/>
    <p:sldId id="314" r:id="rId9"/>
    <p:sldId id="315" r:id="rId10"/>
    <p:sldId id="323" r:id="rId11"/>
    <p:sldId id="316" r:id="rId12"/>
    <p:sldId id="308" r:id="rId13"/>
    <p:sldId id="320" r:id="rId14"/>
    <p:sldId id="313" r:id="rId15"/>
    <p:sldId id="312" r:id="rId16"/>
    <p:sldId id="321" r:id="rId17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111111"/>
    <a:srgbClr val="FF9900"/>
    <a:srgbClr val="FFFF00"/>
    <a:srgbClr val="FF9933"/>
    <a:srgbClr val="0099FF"/>
    <a:srgbClr val="FF0000"/>
    <a:srgbClr val="00FF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43" autoAdjust="0"/>
  </p:normalViewPr>
  <p:slideViewPr>
    <p:cSldViewPr snapToGrid="0">
      <p:cViewPr varScale="1">
        <p:scale>
          <a:sx n="84" d="100"/>
          <a:sy n="84" d="100"/>
        </p:scale>
        <p:origin x="158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EC5D9-14EA-4073-BCF7-21AF91E5A6EC}" type="datetimeFigureOut">
              <a:rPr lang="hu-HU" smtClean="0"/>
              <a:t>2022. 04. 13.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81FB7-F5B7-4A1C-9EE9-710FAC211E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3748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/>
          <a:lstStyle>
            <a:lvl1pPr>
              <a:defRPr>
                <a:solidFill>
                  <a:srgbClr val="003562"/>
                </a:solidFill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460375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63E6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ACE8-B908-4BCA-B0D2-2F2B4B9F69E4}" type="datetime1">
              <a:rPr lang="hu-HU" smtClean="0"/>
              <a:pPr/>
              <a:t>2022. 04. 13.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5626-3263-4034-AABE-E6A8B7903D48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138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4617-5A3E-46AE-94D1-EC8B61E0CF3F}" type="datetime1">
              <a:rPr lang="hu-HU" smtClean="0"/>
              <a:pPr/>
              <a:t>2022. 04. 13.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B40D-ECE2-48C4-9749-F5CDA869934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796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4814-E5D6-478B-BFEB-3B058E46087F}" type="datetime1">
              <a:rPr lang="hu-HU" smtClean="0"/>
              <a:pPr/>
              <a:t>2022. 04. 13.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6DB3-225E-42DC-8356-A0C793081D8D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342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409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63E6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3BC4-C46E-4DB3-ABA1-770966218DD7}" type="datetime1">
              <a:rPr lang="hu-HU" smtClean="0"/>
              <a:pPr/>
              <a:t>2022. 04. 13.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7136-309F-4477-99E1-7BFBD30C7019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663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8047-A0FE-46B9-8291-14DCB3E381BD}" type="datetime1">
              <a:rPr lang="hu-HU" smtClean="0"/>
              <a:pPr/>
              <a:t>2022. 04. 13.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7654-F071-4C4C-A7D9-961E9CA329A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386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6781-2A44-4AAD-BB4C-CD9C91A27BE9}" type="datetime1">
              <a:rPr lang="hu-HU" smtClean="0"/>
              <a:pPr/>
              <a:t>2022. 04. 13.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02BF-B2D7-4ECA-9710-81152EA2191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895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C7E-F4B5-4B68-AA30-B84445760021}" type="datetime1">
              <a:rPr lang="hu-HU" smtClean="0"/>
              <a:pPr/>
              <a:t>2022. 04. 13.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EDED-793D-4F9A-B8B3-7DF953EA1F30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705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A325-B8B2-4EA5-B4DC-065DE9D9C9E6}" type="datetime1">
              <a:rPr lang="hu-HU" smtClean="0"/>
              <a:pPr/>
              <a:t>2022. 04. 13.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0F60-0E95-4D89-9E24-BB05CC65425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822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C2C4-E2C5-4ADE-A4CB-ABBDF08E8EC8}" type="datetime1">
              <a:rPr lang="hu-HU" smtClean="0"/>
              <a:pPr/>
              <a:t>2022. 04. 13.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7DA6-C362-48FC-80E1-940F0DEEC4E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469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5D8A-E461-4925-92FA-AB2AE71C2962}" type="datetime1">
              <a:rPr lang="hu-HU" smtClean="0"/>
              <a:pPr/>
              <a:t>2022. 04. 13.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DF6E-48C7-4EDD-B822-5701A7F4C60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958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18287"/>
                </a:solidFill>
              </a:defRPr>
            </a:lvl1pPr>
          </a:lstStyle>
          <a:p>
            <a:fld id="{953B8B21-AA05-40C7-B7DF-ACC7F8671153}" type="datetime1">
              <a:rPr lang="hu-HU" smtClean="0"/>
              <a:pPr/>
              <a:t>2022. 04. 13.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18287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264188" y="6356350"/>
            <a:ext cx="2422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18287"/>
                </a:solidFill>
              </a:defRPr>
            </a:lvl1pPr>
          </a:lstStyle>
          <a:p>
            <a:fld id="{BE444141-70AE-4D6B-97D6-8B67CD6A4CB5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104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63E6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356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356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356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356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356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uizard.io/auth/log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hu-HU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Projektfeladat védése</a:t>
            </a:r>
            <a:br>
              <a:rPr lang="hu-HU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hu-HU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4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Tellér Ádám Balázs</a:t>
            </a:r>
            <a:br>
              <a:rPr lang="hu-HU" sz="4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2800" b="1" dirty="0"/>
              <a:t>Szoftverfejlesztő és </a:t>
            </a:r>
            <a:r>
              <a:rPr lang="hu-HU" sz="2800" b="1" dirty="0" smtClean="0"/>
              <a:t>tesztelő technikus</a:t>
            </a:r>
            <a:r>
              <a:rPr lang="hu-HU" sz="2800" dirty="0"/>
              <a:t/>
            </a:r>
            <a:br>
              <a:rPr lang="hu-HU" sz="2800" dirty="0"/>
            </a:br>
            <a:r>
              <a:rPr lang="hu-HU" sz="3200" b="1" dirty="0"/>
              <a:t>2022</a:t>
            </a:r>
            <a:r>
              <a:rPr lang="hu-HU" b="1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hu-HU" b="1" dirty="0">
                <a:solidFill>
                  <a:schemeClr val="tx2">
                    <a:lumMod val="75000"/>
                  </a:schemeClr>
                </a:solidFill>
              </a:rPr>
            </a:br>
            <a:endParaRPr lang="hu-HU" b="1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573" y="418514"/>
            <a:ext cx="1680854" cy="168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0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Tesztelés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5626-3263-4034-AABE-E6A8B7903D48}" type="slidenum">
              <a:rPr lang="hu-HU" smtClean="0"/>
              <a:pPr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300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Összefoglalás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Rendszer továbbfejlesztése: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 smtClean="0"/>
              <a:t>Kedvezmények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 smtClean="0"/>
              <a:t>Kosárgomb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 smtClean="0"/>
              <a:t>Feliratkozás hírlevelünkre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 smtClean="0"/>
              <a:t>Rendezni Értékelés szerint</a:t>
            </a:r>
          </a:p>
          <a:p>
            <a:pPr>
              <a:buFont typeface="Wingdings" panose="05000000000000000000" pitchFamily="2" charset="2"/>
              <a:buChar char="Ø"/>
            </a:pPr>
            <a:endParaRPr lang="hu-HU" dirty="0" smtClean="0"/>
          </a:p>
          <a:p>
            <a:pPr>
              <a:buFont typeface="Wingdings" panose="05000000000000000000" pitchFamily="2" charset="2"/>
              <a:buChar char="Ø"/>
            </a:pPr>
            <a:endParaRPr lang="hu-HU" dirty="0" smtClean="0"/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4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82930"/>
          </a:xfrm>
        </p:spPr>
        <p:txBody>
          <a:bodyPr>
            <a:normAutofit fontScale="90000"/>
          </a:bodyPr>
          <a:lstStyle/>
          <a:p>
            <a:r>
              <a:rPr lang="hu-HU" dirty="0"/>
              <a:t>IT Webshop</a:t>
            </a:r>
            <a:endParaRPr lang="en-US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" y="930666"/>
            <a:ext cx="8586209" cy="2955534"/>
          </a:xfr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" y="4005336"/>
            <a:ext cx="8586209" cy="208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IT Webshop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61628"/>
            <a:ext cx="8201025" cy="476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9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IT Webshop</a:t>
            </a: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167618"/>
            <a:ext cx="8766810" cy="4768948"/>
          </a:xfrm>
        </p:spPr>
      </p:pic>
    </p:spTree>
    <p:extLst>
      <p:ext uri="{BB962C8B-B14F-4D97-AF65-F5344CB8AC3E}">
        <p14:creationId xmlns:p14="http://schemas.microsoft.com/office/powerpoint/2010/main" val="86353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05972" y="517307"/>
            <a:ext cx="8229600" cy="1143000"/>
          </a:xfrm>
        </p:spPr>
        <p:txBody>
          <a:bodyPr>
            <a:normAutofit/>
          </a:bodyPr>
          <a:lstStyle/>
          <a:p>
            <a:r>
              <a:rPr lang="hu-HU" dirty="0" err="1" smtClean="0"/>
              <a:t>Kérédsek</a:t>
            </a:r>
            <a:endParaRPr lang="en-US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62" y="1660307"/>
            <a:ext cx="8102110" cy="438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3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43132" y="266614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u-HU" dirty="0"/>
              <a:t>Köszönöm a megtisztelő figyelmet!</a:t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>Tellér Ádám Balázs</a:t>
            </a:r>
            <a:br>
              <a:rPr lang="hu-H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Összefoglalás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Mik történtek</a:t>
            </a:r>
            <a:r>
              <a:rPr lang="hu-HU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Megterveztük a </a:t>
            </a:r>
            <a:r>
              <a:rPr lang="hu-HU" dirty="0" err="1"/>
              <a:t>uizardon</a:t>
            </a:r>
            <a:r>
              <a:rPr lang="hu-HU" dirty="0"/>
              <a:t> a web oldat </a:t>
            </a:r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app.uizard.io/auth/login</a:t>
            </a:r>
            <a:r>
              <a:rPr lang="hu-HU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Ahol dolgoztunk az </a:t>
            </a:r>
            <a:r>
              <a:rPr lang="hu-HU" dirty="0" err="1" smtClean="0"/>
              <a:t>Githubon</a:t>
            </a:r>
            <a:endParaRPr lang="hu-HU" dirty="0" smtClean="0"/>
          </a:p>
          <a:p>
            <a:pPr marL="514350" indent="-514350">
              <a:buFont typeface="+mj-lt"/>
              <a:buAutoNum type="arabicPeriod"/>
            </a:pPr>
            <a:r>
              <a:rPr lang="hu-HU" dirty="0" err="1" smtClean="0"/>
              <a:t>Discordon</a:t>
            </a:r>
            <a:r>
              <a:rPr lang="hu-HU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hu-HU" dirty="0" smtClean="0"/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5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Összefoglalás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Elsőnek megtervezet oldalak:</a:t>
            </a:r>
          </a:p>
          <a:p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  <a:p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30" y="2390673"/>
            <a:ext cx="6252210" cy="391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1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Összefoglalás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Elsőnek megtervezet oldalak:</a:t>
            </a:r>
          </a:p>
          <a:p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  <a:p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1" y="2240218"/>
            <a:ext cx="6252209" cy="388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Összefoglalás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Elsőnek megtervezet oldalak:</a:t>
            </a:r>
          </a:p>
          <a:p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  <a:p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" y="2369684"/>
            <a:ext cx="6120411" cy="375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2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Adatbázis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5626-3263-4034-AABE-E6A8B7903D48}" type="slidenum">
              <a:rPr lang="hu-HU" smtClean="0"/>
              <a:pPr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185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Bevezetés, téma indoklása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318846"/>
            <a:ext cx="8229600" cy="4533314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Egy IT Webáruház </a:t>
            </a:r>
            <a:r>
              <a:rPr lang="hu-HU" dirty="0"/>
              <a:t>készítése </a:t>
            </a:r>
            <a:r>
              <a:rPr lang="hu-HU" dirty="0" smtClean="0"/>
              <a:t>ami </a:t>
            </a:r>
            <a:r>
              <a:rPr lang="hu-HU" dirty="0"/>
              <a:t>Számítógép alkatrészeket </a:t>
            </a:r>
            <a:r>
              <a:rPr lang="hu-HU" dirty="0" smtClean="0"/>
              <a:t>add el.</a:t>
            </a:r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4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Téma kidolgozása</a:t>
            </a:r>
            <a:endParaRPr lang="en-US" b="1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Az én feladataim:</a:t>
            </a:r>
          </a:p>
          <a:p>
            <a:pPr marL="914400" lvl="1" indent="-514350">
              <a:buFont typeface="+mj-lt"/>
              <a:buAutoNum type="arabicPeriod"/>
            </a:pPr>
            <a:r>
              <a:rPr lang="hu-HU" dirty="0" smtClean="0"/>
              <a:t>Regisztráció </a:t>
            </a:r>
            <a:r>
              <a:rPr lang="hu-HU" dirty="0"/>
              <a:t>és Bejelentkezés oldal</a:t>
            </a:r>
          </a:p>
          <a:p>
            <a:pPr marL="914400" lvl="1" indent="-514350">
              <a:buFont typeface="+mj-lt"/>
              <a:buAutoNum type="arabicPeriod"/>
            </a:pPr>
            <a:r>
              <a:rPr lang="hu-HU" dirty="0" err="1"/>
              <a:t>Admin</a:t>
            </a:r>
            <a:r>
              <a:rPr lang="hu-HU" dirty="0"/>
              <a:t> oldal</a:t>
            </a:r>
          </a:p>
          <a:p>
            <a:pPr marL="914400" lvl="1" indent="-514350">
              <a:buFont typeface="+mj-lt"/>
              <a:buAutoNum type="arabicPeriod"/>
            </a:pPr>
            <a:r>
              <a:rPr lang="hu-HU" dirty="0" smtClean="0"/>
              <a:t>B</a:t>
            </a:r>
            <a:r>
              <a:rPr lang="hu-HU" dirty="0" smtClean="0"/>
              <a:t>ackend:</a:t>
            </a:r>
          </a:p>
          <a:p>
            <a:pPr lvl="2"/>
            <a:r>
              <a:rPr lang="hu-HU" dirty="0" err="1" smtClean="0"/>
              <a:t>Admin</a:t>
            </a:r>
            <a:r>
              <a:rPr lang="hu-HU" dirty="0" smtClean="0"/>
              <a:t> felületre betölteni a termékeket</a:t>
            </a:r>
          </a:p>
          <a:p>
            <a:pPr lvl="2"/>
            <a:r>
              <a:rPr lang="hu-HU" dirty="0" err="1" smtClean="0"/>
              <a:t>Admin</a:t>
            </a:r>
            <a:r>
              <a:rPr lang="hu-HU" dirty="0" smtClean="0"/>
              <a:t> tudjon törölni termékeket</a:t>
            </a:r>
            <a:endParaRPr lang="hu-HU" dirty="0"/>
          </a:p>
          <a:p>
            <a:pPr marL="1314450" lvl="2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5482"/>
          </a:xfrm>
        </p:spPr>
        <p:txBody>
          <a:bodyPr>
            <a:normAutofit fontScale="90000"/>
          </a:bodyPr>
          <a:lstStyle/>
          <a:p>
            <a:r>
              <a:rPr lang="hu-HU" dirty="0"/>
              <a:t>Téma kidolgozása</a:t>
            </a:r>
            <a:endParaRPr lang="en-US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960120"/>
            <a:ext cx="8229600" cy="4525963"/>
          </a:xfrm>
        </p:spPr>
        <p:txBody>
          <a:bodyPr/>
          <a:lstStyle/>
          <a:p>
            <a:r>
              <a:rPr lang="hu-HU" dirty="0" smtClean="0"/>
              <a:t>A társam </a:t>
            </a:r>
            <a:r>
              <a:rPr lang="hu-HU" dirty="0"/>
              <a:t>f</a:t>
            </a:r>
            <a:r>
              <a:rPr lang="hu-HU" dirty="0" smtClean="0"/>
              <a:t>eladatai:</a:t>
            </a:r>
            <a:endParaRPr lang="hu-HU" dirty="0"/>
          </a:p>
          <a:p>
            <a:pPr marL="914400" lvl="1" indent="-514350">
              <a:buFont typeface="+mj-lt"/>
              <a:buAutoNum type="arabicPeriod"/>
            </a:pPr>
            <a:r>
              <a:rPr lang="hu-HU" dirty="0" smtClean="0"/>
              <a:t>Főoldal </a:t>
            </a:r>
            <a:r>
              <a:rPr lang="hu-HU" dirty="0" smtClean="0"/>
              <a:t> elkészítése</a:t>
            </a:r>
            <a:endParaRPr lang="hu-HU" dirty="0"/>
          </a:p>
          <a:p>
            <a:pPr marL="914400" lvl="1" indent="-514350">
              <a:buFont typeface="+mj-lt"/>
              <a:buAutoNum type="arabicPeriod"/>
            </a:pPr>
            <a:r>
              <a:rPr lang="hu-HU" dirty="0" smtClean="0"/>
              <a:t>B</a:t>
            </a:r>
            <a:r>
              <a:rPr lang="hu-HU" dirty="0" smtClean="0"/>
              <a:t>ackend :</a:t>
            </a:r>
          </a:p>
          <a:p>
            <a:pPr lvl="2"/>
            <a:r>
              <a:rPr lang="hu-HU" dirty="0" err="1" smtClean="0"/>
              <a:t>Admin</a:t>
            </a:r>
            <a:r>
              <a:rPr lang="hu-HU" dirty="0" smtClean="0"/>
              <a:t> </a:t>
            </a:r>
            <a:r>
              <a:rPr lang="hu-HU" dirty="0"/>
              <a:t>tudjon újterméket hozzá </a:t>
            </a:r>
            <a:r>
              <a:rPr lang="hu-HU" dirty="0" smtClean="0"/>
              <a:t>adni</a:t>
            </a:r>
          </a:p>
          <a:p>
            <a:endParaRPr lang="en-US" dirty="0"/>
          </a:p>
          <a:p>
            <a:pPr marL="0" indent="0">
              <a:buNone/>
            </a:pPr>
            <a:endParaRPr lang="hu-HU" dirty="0" smtClean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60" y="788829"/>
            <a:ext cx="1918440" cy="460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8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zamalk-Szalezi_20130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134</Words>
  <Application>Microsoft Office PowerPoint</Application>
  <PresentationFormat>Diavetítés a képernyőre (4:3 oldalarány)</PresentationFormat>
  <Paragraphs>51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1_Szamalk-Szalezi_201308</vt:lpstr>
      <vt:lpstr> Projektfeladat védése  Tellér Ádám Balázs Szoftverfejlesztő és tesztelő technikus 2022 </vt:lpstr>
      <vt:lpstr>Összefoglalás</vt:lpstr>
      <vt:lpstr>Összefoglalás</vt:lpstr>
      <vt:lpstr>Összefoglalás</vt:lpstr>
      <vt:lpstr>Összefoglalás</vt:lpstr>
      <vt:lpstr>Adatbázis</vt:lpstr>
      <vt:lpstr>Bevezetés, téma indoklása</vt:lpstr>
      <vt:lpstr>Téma kidolgozása</vt:lpstr>
      <vt:lpstr>Téma kidolgozása</vt:lpstr>
      <vt:lpstr>Tesztelés</vt:lpstr>
      <vt:lpstr>Összefoglalás</vt:lpstr>
      <vt:lpstr>IT Webshop</vt:lpstr>
      <vt:lpstr>IT Webshop</vt:lpstr>
      <vt:lpstr>IT Webshop</vt:lpstr>
      <vt:lpstr>Kérédsek</vt:lpstr>
      <vt:lpstr>Köszönöm a megtisztelő figyelmet!  Tellér Ádám Balázs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Sportturizmus</dc:title>
  <dc:creator>Tanulo</dc:creator>
  <cp:lastModifiedBy>hallgato hallgato</cp:lastModifiedBy>
  <cp:revision>52</cp:revision>
  <dcterms:created xsi:type="dcterms:W3CDTF">2018-03-20T12:25:08Z</dcterms:created>
  <dcterms:modified xsi:type="dcterms:W3CDTF">2022-04-13T14:25:28Z</dcterms:modified>
</cp:coreProperties>
</file>