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sldIdLst>
    <p:sldId id="307" r:id="rId2"/>
    <p:sldId id="311" r:id="rId3"/>
    <p:sldId id="319" r:id="rId4"/>
    <p:sldId id="317" r:id="rId5"/>
    <p:sldId id="318" r:id="rId6"/>
    <p:sldId id="322" r:id="rId7"/>
    <p:sldId id="324" r:id="rId8"/>
    <p:sldId id="309" r:id="rId9"/>
    <p:sldId id="314" r:id="rId10"/>
    <p:sldId id="315" r:id="rId11"/>
    <p:sldId id="316" r:id="rId12"/>
    <p:sldId id="308" r:id="rId13"/>
    <p:sldId id="320" r:id="rId14"/>
    <p:sldId id="313" r:id="rId15"/>
    <p:sldId id="312" r:id="rId16"/>
    <p:sldId id="321" r:id="rId1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1111"/>
    <a:srgbClr val="FF9900"/>
    <a:srgbClr val="FFFF00"/>
    <a:srgbClr val="FF9933"/>
    <a:srgbClr val="0099FF"/>
    <a:srgbClr val="FF0000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 varScale="1">
        <p:scale>
          <a:sx n="61" d="100"/>
          <a:sy n="61" d="100"/>
        </p:scale>
        <p:origin x="12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EC5D9-14EA-4073-BCF7-21AF91E5A6EC}" type="datetimeFigureOut">
              <a:rPr lang="hu-HU" smtClean="0"/>
              <a:t>2022. 04. 20.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1FB7-F5B7-4A1C-9EE9-710FAC211E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74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>
            <a:lvl1pPr>
              <a:defRPr>
                <a:solidFill>
                  <a:srgbClr val="003562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6037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3E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ACE8-B908-4BCA-B0D2-2F2B4B9F69E4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3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4617-5A3E-46AE-94D1-EC8B61E0CF3F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B40D-ECE2-48C4-9749-F5CDA869934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9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814-E5D6-478B-BFEB-3B058E46087F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6DB3-225E-42DC-8356-A0C793081D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4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63E6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3BC4-C46E-4DB3-ABA1-770966218DD7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7136-309F-4477-99E1-7BFBD30C701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6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8047-A0FE-46B9-8291-14DCB3E381BD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7654-F071-4C4C-A7D9-961E9CA329A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8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6781-2A44-4AAD-BB4C-CD9C91A27BE9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02BF-B2D7-4ECA-9710-81152EA2191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9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C7E-F4B5-4B68-AA30-B84445760021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EDED-793D-4F9A-B8B3-7DF953EA1F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0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325-B8B2-4EA5-B4DC-065DE9D9C9E6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0F60-0E95-4D89-9E24-BB05CC65425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2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C2C4-E2C5-4ADE-A4CB-ABBDF08E8EC8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DA6-C362-48FC-80E1-940F0DEEC4E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69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5D8A-E461-4925-92FA-AB2AE71C2962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DF6E-48C7-4EDD-B822-5701A7F4C60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5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953B8B21-AA05-40C7-B7DF-ACC7F8671153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18287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264188" y="6356350"/>
            <a:ext cx="2422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BE444141-70AE-4D6B-97D6-8B67CD6A4C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0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63E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56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5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56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56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5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uizard.io/auth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Projektfeladat védése</a:t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Tellér Ádám Balázs</a:t>
            </a:r>
            <a:b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 b="1" dirty="0"/>
              <a:t>Szoftverfejlesztő és tesztelő technikus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3200" b="1" dirty="0"/>
              <a:t>2022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u-HU" b="1" dirty="0">
                <a:solidFill>
                  <a:schemeClr val="tx2">
                    <a:lumMod val="75000"/>
                  </a:schemeClr>
                </a:solidFill>
              </a:rPr>
            </a:br>
            <a:endParaRPr lang="hu-HU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73" y="418514"/>
            <a:ext cx="1680854" cy="16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82"/>
          </a:xfrm>
        </p:spPr>
        <p:txBody>
          <a:bodyPr>
            <a:normAutofit fontScale="90000"/>
          </a:bodyPr>
          <a:lstStyle/>
          <a:p>
            <a:r>
              <a:rPr lang="hu-HU" dirty="0"/>
              <a:t>Téma kidolgozása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4525963"/>
          </a:xfrm>
        </p:spPr>
        <p:txBody>
          <a:bodyPr/>
          <a:lstStyle/>
          <a:p>
            <a:r>
              <a:rPr lang="hu-HU" dirty="0"/>
              <a:t>A társam feladatai: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Főoldal  elkészítése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Backend :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tudjon újterméket hozzá adni</a:t>
            </a:r>
          </a:p>
          <a:p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60" y="788829"/>
            <a:ext cx="1918440" cy="46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Rendszer továbbfejlesztése: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Kedvezmények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Kosárgomb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Feliratkozás hírlevelünkre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Rendezni Értékelés szerint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2930"/>
          </a:xfrm>
        </p:spPr>
        <p:txBody>
          <a:bodyPr>
            <a:normAutofit fontScale="90000"/>
          </a:bodyPr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930666"/>
            <a:ext cx="8586209" cy="2955534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4005336"/>
            <a:ext cx="8586209" cy="20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1628"/>
            <a:ext cx="8201025" cy="47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167618"/>
            <a:ext cx="8766810" cy="4768948"/>
          </a:xfrm>
        </p:spPr>
      </p:pic>
    </p:spTree>
    <p:extLst>
      <p:ext uri="{BB962C8B-B14F-4D97-AF65-F5344CB8AC3E}">
        <p14:creationId xmlns:p14="http://schemas.microsoft.com/office/powerpoint/2010/main" val="8635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5972" y="517307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err="1"/>
              <a:t>Kérédsek</a:t>
            </a: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2" y="1660307"/>
            <a:ext cx="8102110" cy="43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3132" y="26661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 a megtisztelő figyelmet!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Tellér Ádám Balázs</a:t>
            </a:r>
            <a:br>
              <a:rPr lang="hu-H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Mik történtek:</a:t>
            </a:r>
          </a:p>
          <a:p>
            <a:r>
              <a:rPr lang="hu-HU" dirty="0"/>
              <a:t>Megterveztük a </a:t>
            </a:r>
            <a:r>
              <a:rPr lang="hu-HU" dirty="0" err="1"/>
              <a:t>uizardon</a:t>
            </a:r>
            <a:r>
              <a:rPr lang="hu-HU" dirty="0"/>
              <a:t> a web oldat </a:t>
            </a:r>
            <a:r>
              <a:rPr lang="hu-HU" dirty="0">
                <a:hlinkClick r:id="rId2"/>
              </a:rPr>
              <a:t>https://app.uizard.io/auth/login</a:t>
            </a:r>
            <a:r>
              <a:rPr lang="hu-HU" dirty="0"/>
              <a:t> </a:t>
            </a:r>
          </a:p>
          <a:p>
            <a:r>
              <a:rPr lang="hu-HU" dirty="0"/>
              <a:t>Ahol </a:t>
            </a:r>
            <a:r>
              <a:rPr lang="hu-HU" dirty="0" smtClean="0"/>
              <a:t>dolgoztunk: </a:t>
            </a:r>
          </a:p>
          <a:p>
            <a:pPr lvl="1"/>
            <a:r>
              <a:rPr lang="hu-HU" dirty="0" smtClean="0"/>
              <a:t> </a:t>
            </a:r>
            <a:r>
              <a:rPr lang="hu-HU" dirty="0" err="1" smtClean="0"/>
              <a:t>Githubon</a:t>
            </a:r>
            <a:endParaRPr lang="hu-HU" dirty="0"/>
          </a:p>
          <a:p>
            <a:pPr lvl="1"/>
            <a:r>
              <a:rPr lang="hu-HU" dirty="0" err="1" smtClean="0"/>
              <a:t>Discordon</a:t>
            </a:r>
            <a:r>
              <a:rPr lang="hu-HU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2390673"/>
            <a:ext cx="6252210" cy="39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2240218"/>
            <a:ext cx="6252209" cy="38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369684"/>
            <a:ext cx="6120411" cy="37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1975" y="274638"/>
            <a:ext cx="7772400" cy="801688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1000" y="5765252"/>
            <a:ext cx="6400800" cy="72655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FF2E03-B685-42FC-8A08-3F6DEA312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4" y="1057794"/>
            <a:ext cx="8558776" cy="45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1975" y="274638"/>
            <a:ext cx="7772400" cy="448927"/>
          </a:xfrm>
        </p:spPr>
        <p:txBody>
          <a:bodyPr>
            <a:normAutofit fontScale="90000"/>
          </a:bodyPr>
          <a:lstStyle/>
          <a:p>
            <a:r>
              <a:rPr lang="hu-HU" dirty="0"/>
              <a:t>Adatbázis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1000" y="5765252"/>
            <a:ext cx="6400800" cy="72655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0136E0E-B79C-41D8-ABE5-A46E4BE5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792395"/>
            <a:ext cx="8029576" cy="53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Bevezetés, téma indoklása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533314"/>
          </a:xfrm>
        </p:spPr>
        <p:txBody>
          <a:bodyPr/>
          <a:lstStyle/>
          <a:p>
            <a:r>
              <a:rPr lang="hu-HU" dirty="0"/>
              <a:t>Projekt célja: </a:t>
            </a:r>
          </a:p>
          <a:p>
            <a:pPr lvl="1"/>
            <a:r>
              <a:rPr lang="hu-HU" dirty="0"/>
              <a:t>Egy IT Webáruház készítése</a:t>
            </a:r>
          </a:p>
          <a:p>
            <a:pPr lvl="1"/>
            <a:r>
              <a:rPr lang="hu-HU"/>
              <a:t>Számítógép </a:t>
            </a:r>
            <a:r>
              <a:rPr lang="hu-HU" dirty="0"/>
              <a:t>alkatrészeket add 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Téma kidolgozása</a:t>
            </a:r>
            <a:endParaRPr lang="en-US" b="1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én feladataim: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Regisztráció és Bejelentkezés oldal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 err="1"/>
              <a:t>Admin</a:t>
            </a:r>
            <a:r>
              <a:rPr lang="hu-HU" dirty="0"/>
              <a:t> oldal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Backend: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felületre betölteni a termékeket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tudjon törölni termékeket</a:t>
            </a:r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zamalk-Szalezi_2013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137</Words>
  <Application>Microsoft Office PowerPoint</Application>
  <PresentationFormat>Diavetítés a képernyőre (4:3 oldalarány)</PresentationFormat>
  <Paragraphs>54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1_Szamalk-Szalezi_201308</vt:lpstr>
      <vt:lpstr> Projektfeladat védése  Tellér Ádám Balázs Szoftverfejlesztő és tesztelő technikus 2022 </vt:lpstr>
      <vt:lpstr>Bevezetés</vt:lpstr>
      <vt:lpstr>Tervezés</vt:lpstr>
      <vt:lpstr>Tervezés</vt:lpstr>
      <vt:lpstr>Tervezés</vt:lpstr>
      <vt:lpstr>Adatbázis</vt:lpstr>
      <vt:lpstr>Adatbázis</vt:lpstr>
      <vt:lpstr>Bevezetés, téma indoklása</vt:lpstr>
      <vt:lpstr>Téma kidolgozása</vt:lpstr>
      <vt:lpstr>Téma kidolgozása</vt:lpstr>
      <vt:lpstr>Továbbfejlesztések</vt:lpstr>
      <vt:lpstr>IT Webshop</vt:lpstr>
      <vt:lpstr>IT Webshop</vt:lpstr>
      <vt:lpstr>IT Webshop</vt:lpstr>
      <vt:lpstr>Kérédsek</vt:lpstr>
      <vt:lpstr>Köszönöm a megtisztelő figyelmet!  Tellér Ádám Balázs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Sportturizmus</dc:title>
  <dc:creator>Tanulo</dc:creator>
  <cp:lastModifiedBy>hallgato hallgato</cp:lastModifiedBy>
  <cp:revision>58</cp:revision>
  <dcterms:created xsi:type="dcterms:W3CDTF">2018-03-20T12:25:08Z</dcterms:created>
  <dcterms:modified xsi:type="dcterms:W3CDTF">2022-04-20T08:11:09Z</dcterms:modified>
</cp:coreProperties>
</file>