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7"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Lst>
  <p:sldSz cy="5143500" cx="9144000"/>
  <p:notesSz cx="6858000" cy="9144000"/>
  <p:embeddedFontLst>
    <p:embeddedFont>
      <p:font typeface="Roboto"/>
      <p:regular r:id="rId27"/>
      <p:bold r:id="rId28"/>
      <p:italic r:id="rId29"/>
      <p:boldItalic r:id="rId30"/>
    </p:embeddedFont>
    <p:embeddedFont>
      <p:font typeface="Merriweather"/>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164020A-96FF-4164-911C-CAABA174FA47}">
  <a:tblStyle styleId="{C164020A-96FF-4164-911C-CAABA174FA47}"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Roboto-bold.fntdata"/><Relationship Id="rId27" Type="http://schemas.openxmlformats.org/officeDocument/2006/relationships/font" Target="fonts/Roboto-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Roboto-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Merriweather-regular.fntdata"/><Relationship Id="rId30" Type="http://schemas.openxmlformats.org/officeDocument/2006/relationships/font" Target="fonts/Roboto-boldItalic.fntdata"/><Relationship Id="rId11" Type="http://schemas.openxmlformats.org/officeDocument/2006/relationships/slide" Target="slides/slide5.xml"/><Relationship Id="rId33" Type="http://schemas.openxmlformats.org/officeDocument/2006/relationships/font" Target="fonts/Merriweather-italic.fntdata"/><Relationship Id="rId10" Type="http://schemas.openxmlformats.org/officeDocument/2006/relationships/slide" Target="slides/slide4.xml"/><Relationship Id="rId32" Type="http://schemas.openxmlformats.org/officeDocument/2006/relationships/font" Target="fonts/Merriweather-bold.fntdata"/><Relationship Id="rId13" Type="http://schemas.openxmlformats.org/officeDocument/2006/relationships/slide" Target="slides/slide7.xml"/><Relationship Id="rId12" Type="http://schemas.openxmlformats.org/officeDocument/2006/relationships/slide" Target="slides/slide6.xml"/><Relationship Id="rId34" Type="http://schemas.openxmlformats.org/officeDocument/2006/relationships/font" Target="fonts/Merriweather-boldItalic.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4" name="Google Shape;54;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1eed39b7efd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1eed39b7efd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11aa28e7b20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11aa28e7b20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1aa28e7b20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11aa28e7b20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130ec4c71c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130ec4c71c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130ec4c71c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130ec4c71c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130ec4c71c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130ec4c71c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130ec4c71c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130ec4c71c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130ec4c71c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2130ec4c71c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130ec4c71c_0_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2" name="Google Shape;172;g2130ec4c71c_0_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130ec4c71c_0_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9" name="Google Shape;179;g2130ec4c71c_0_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 name="Google Shape;64;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11aa28e7b20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11aa28e7b20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0" name="Google Shape;70;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7" name="Google Shape;77;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11aa28e7b20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5" name="Google Shape;85;g11aa28e7b20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11aa28e7b20_0_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3" name="Google Shape;93;g11aa28e7b20_0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11b382839c4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11b382839c4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130ec4c71c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130ec4c71c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eed39b7efd_3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1eed39b7efd_3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3600"/>
              <a:buNone/>
              <a:defRPr sz="3600"/>
            </a:lvl1pPr>
            <a:lvl2pPr lvl="1" rtl="0" algn="l">
              <a:lnSpc>
                <a:spcPct val="100000"/>
              </a:lnSpc>
              <a:spcBef>
                <a:spcPts val="0"/>
              </a:spcBef>
              <a:spcAft>
                <a:spcPts val="0"/>
              </a:spcAft>
              <a:buSzPts val="3600"/>
              <a:buNone/>
              <a:defRPr sz="3600"/>
            </a:lvl2pPr>
            <a:lvl3pPr lvl="2" rtl="0" algn="l">
              <a:lnSpc>
                <a:spcPct val="100000"/>
              </a:lnSpc>
              <a:spcBef>
                <a:spcPts val="0"/>
              </a:spcBef>
              <a:spcAft>
                <a:spcPts val="0"/>
              </a:spcAft>
              <a:buSzPts val="3600"/>
              <a:buNone/>
              <a:defRPr sz="3600"/>
            </a:lvl3pPr>
            <a:lvl4pPr lvl="3" rtl="0" algn="l">
              <a:lnSpc>
                <a:spcPct val="100000"/>
              </a:lnSpc>
              <a:spcBef>
                <a:spcPts val="0"/>
              </a:spcBef>
              <a:spcAft>
                <a:spcPts val="0"/>
              </a:spcAft>
              <a:buSzPts val="3600"/>
              <a:buNone/>
              <a:defRPr sz="3600"/>
            </a:lvl4pPr>
            <a:lvl5pPr lvl="4" rtl="0" algn="l">
              <a:lnSpc>
                <a:spcPct val="100000"/>
              </a:lnSpc>
              <a:spcBef>
                <a:spcPts val="0"/>
              </a:spcBef>
              <a:spcAft>
                <a:spcPts val="0"/>
              </a:spcAft>
              <a:buSzPts val="3600"/>
              <a:buNone/>
              <a:defRPr sz="3600"/>
            </a:lvl5pPr>
            <a:lvl6pPr lvl="5" rtl="0" algn="l">
              <a:lnSpc>
                <a:spcPct val="100000"/>
              </a:lnSpc>
              <a:spcBef>
                <a:spcPts val="0"/>
              </a:spcBef>
              <a:spcAft>
                <a:spcPts val="0"/>
              </a:spcAft>
              <a:buSzPts val="3600"/>
              <a:buNone/>
              <a:defRPr sz="3600"/>
            </a:lvl6pPr>
            <a:lvl7pPr lvl="6" rtl="0" algn="l">
              <a:lnSpc>
                <a:spcPct val="100000"/>
              </a:lnSpc>
              <a:spcBef>
                <a:spcPts val="0"/>
              </a:spcBef>
              <a:spcAft>
                <a:spcPts val="0"/>
              </a:spcAft>
              <a:buSzPts val="3600"/>
              <a:buNone/>
              <a:defRPr sz="3600"/>
            </a:lvl7pPr>
            <a:lvl8pPr lvl="7" rtl="0" algn="l">
              <a:lnSpc>
                <a:spcPct val="100000"/>
              </a:lnSpc>
              <a:spcBef>
                <a:spcPts val="0"/>
              </a:spcBef>
              <a:spcAft>
                <a:spcPts val="0"/>
              </a:spcAft>
              <a:buSzPts val="3600"/>
              <a:buNone/>
              <a:defRPr sz="3600"/>
            </a:lvl8pPr>
            <a:lvl9pPr lvl="8" rtl="0" algn="l">
              <a:lnSpc>
                <a:spcPct val="100000"/>
              </a:lnSpc>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Clr>
                <a:schemeClr val="lt2"/>
              </a:buClr>
              <a:buSzPts val="1600"/>
              <a:buNone/>
              <a:defRPr sz="1600">
                <a:solidFill>
                  <a:schemeClr val="lt2"/>
                </a:solidFill>
              </a:defRPr>
            </a:lvl1pPr>
            <a:lvl2pPr lvl="1" rtl="0" algn="l">
              <a:lnSpc>
                <a:spcPct val="100000"/>
              </a:lnSpc>
              <a:spcBef>
                <a:spcPts val="0"/>
              </a:spcBef>
              <a:spcAft>
                <a:spcPts val="0"/>
              </a:spcAft>
              <a:buClr>
                <a:schemeClr val="lt2"/>
              </a:buClr>
              <a:buSzPts val="1600"/>
              <a:buNone/>
              <a:defRPr sz="1600">
                <a:solidFill>
                  <a:schemeClr val="lt2"/>
                </a:solidFill>
              </a:defRPr>
            </a:lvl2pPr>
            <a:lvl3pPr lvl="2" rtl="0" algn="l">
              <a:lnSpc>
                <a:spcPct val="100000"/>
              </a:lnSpc>
              <a:spcBef>
                <a:spcPts val="0"/>
              </a:spcBef>
              <a:spcAft>
                <a:spcPts val="0"/>
              </a:spcAft>
              <a:buClr>
                <a:schemeClr val="lt2"/>
              </a:buClr>
              <a:buSzPts val="1600"/>
              <a:buNone/>
              <a:defRPr sz="1600">
                <a:solidFill>
                  <a:schemeClr val="lt2"/>
                </a:solidFill>
              </a:defRPr>
            </a:lvl3pPr>
            <a:lvl4pPr lvl="3" rtl="0" algn="l">
              <a:lnSpc>
                <a:spcPct val="100000"/>
              </a:lnSpc>
              <a:spcBef>
                <a:spcPts val="0"/>
              </a:spcBef>
              <a:spcAft>
                <a:spcPts val="0"/>
              </a:spcAft>
              <a:buClr>
                <a:schemeClr val="lt2"/>
              </a:buClr>
              <a:buSzPts val="1600"/>
              <a:buNone/>
              <a:defRPr sz="1600">
                <a:solidFill>
                  <a:schemeClr val="lt2"/>
                </a:solidFill>
              </a:defRPr>
            </a:lvl4pPr>
            <a:lvl5pPr lvl="4" rtl="0" algn="l">
              <a:lnSpc>
                <a:spcPct val="100000"/>
              </a:lnSpc>
              <a:spcBef>
                <a:spcPts val="0"/>
              </a:spcBef>
              <a:spcAft>
                <a:spcPts val="0"/>
              </a:spcAft>
              <a:buClr>
                <a:schemeClr val="lt2"/>
              </a:buClr>
              <a:buSzPts val="1600"/>
              <a:buNone/>
              <a:defRPr sz="1600">
                <a:solidFill>
                  <a:schemeClr val="lt2"/>
                </a:solidFill>
              </a:defRPr>
            </a:lvl5pPr>
            <a:lvl6pPr lvl="5" rtl="0" algn="l">
              <a:lnSpc>
                <a:spcPct val="100000"/>
              </a:lnSpc>
              <a:spcBef>
                <a:spcPts val="0"/>
              </a:spcBef>
              <a:spcAft>
                <a:spcPts val="0"/>
              </a:spcAft>
              <a:buClr>
                <a:schemeClr val="lt2"/>
              </a:buClr>
              <a:buSzPts val="1600"/>
              <a:buNone/>
              <a:defRPr sz="1600">
                <a:solidFill>
                  <a:schemeClr val="lt2"/>
                </a:solidFill>
              </a:defRPr>
            </a:lvl6pPr>
            <a:lvl7pPr lvl="6" rtl="0" algn="l">
              <a:lnSpc>
                <a:spcPct val="100000"/>
              </a:lnSpc>
              <a:spcBef>
                <a:spcPts val="0"/>
              </a:spcBef>
              <a:spcAft>
                <a:spcPts val="0"/>
              </a:spcAft>
              <a:buClr>
                <a:schemeClr val="lt2"/>
              </a:buClr>
              <a:buSzPts val="1600"/>
              <a:buNone/>
              <a:defRPr sz="1600">
                <a:solidFill>
                  <a:schemeClr val="lt2"/>
                </a:solidFill>
              </a:defRPr>
            </a:lvl7pPr>
            <a:lvl8pPr lvl="7" rtl="0" algn="l">
              <a:lnSpc>
                <a:spcPct val="100000"/>
              </a:lnSpc>
              <a:spcBef>
                <a:spcPts val="0"/>
              </a:spcBef>
              <a:spcAft>
                <a:spcPts val="0"/>
              </a:spcAft>
              <a:buClr>
                <a:schemeClr val="lt2"/>
              </a:buClr>
              <a:buSzPts val="1600"/>
              <a:buNone/>
              <a:defRPr sz="1600">
                <a:solidFill>
                  <a:schemeClr val="lt2"/>
                </a:solidFill>
              </a:defRPr>
            </a:lvl8pPr>
            <a:lvl9pPr lvl="8" rtl="0" algn="l">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AND_TWO_COLUMNS" type="twoColTx">
  <p:cSld name="TITLE_AND_TWO_COLUMNS">
    <p:spTree>
      <p:nvGrpSpPr>
        <p:cNvPr id="14" name="Shape 14"/>
        <p:cNvGrpSpPr/>
        <p:nvPr/>
      </p:nvGrpSpPr>
      <p:grpSpPr>
        <a:xfrm>
          <a:off x="0" y="0"/>
          <a:ext cx="0" cy="0"/>
          <a:chOff x="0" y="0"/>
          <a:chExt cx="0" cy="0"/>
        </a:xfrm>
      </p:grpSpPr>
      <p:sp>
        <p:nvSpPr>
          <p:cNvPr id="15" name="Google Shape;15;p3"/>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3"/>
          <p:cNvSpPr txBox="1"/>
          <p:nvPr>
            <p:ph type="title"/>
          </p:nvPr>
        </p:nvSpPr>
        <p:spPr>
          <a:xfrm>
            <a:off x="311725" y="500925"/>
            <a:ext cx="8520600" cy="6237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Clr>
                <a:schemeClr val="lt1"/>
              </a:buClr>
              <a:buSzPts val="2800"/>
              <a:buNone/>
              <a:defRPr>
                <a:solidFill>
                  <a:schemeClr val="lt1"/>
                </a:solidFill>
              </a:defRPr>
            </a:lvl1pPr>
            <a:lvl2pPr lvl="1" rtl="0" algn="l">
              <a:lnSpc>
                <a:spcPct val="100000"/>
              </a:lnSpc>
              <a:spcBef>
                <a:spcPts val="0"/>
              </a:spcBef>
              <a:spcAft>
                <a:spcPts val="0"/>
              </a:spcAft>
              <a:buClr>
                <a:schemeClr val="lt1"/>
              </a:buClr>
              <a:buSzPts val="2800"/>
              <a:buNone/>
              <a:defRPr>
                <a:solidFill>
                  <a:schemeClr val="lt1"/>
                </a:solidFill>
              </a:defRPr>
            </a:lvl2pPr>
            <a:lvl3pPr lvl="2" rtl="0" algn="l">
              <a:lnSpc>
                <a:spcPct val="100000"/>
              </a:lnSpc>
              <a:spcBef>
                <a:spcPts val="0"/>
              </a:spcBef>
              <a:spcAft>
                <a:spcPts val="0"/>
              </a:spcAft>
              <a:buClr>
                <a:schemeClr val="lt1"/>
              </a:buClr>
              <a:buSzPts val="2800"/>
              <a:buNone/>
              <a:defRPr>
                <a:solidFill>
                  <a:schemeClr val="lt1"/>
                </a:solidFill>
              </a:defRPr>
            </a:lvl3pPr>
            <a:lvl4pPr lvl="3" rtl="0" algn="l">
              <a:lnSpc>
                <a:spcPct val="100000"/>
              </a:lnSpc>
              <a:spcBef>
                <a:spcPts val="0"/>
              </a:spcBef>
              <a:spcAft>
                <a:spcPts val="0"/>
              </a:spcAft>
              <a:buClr>
                <a:schemeClr val="lt1"/>
              </a:buClr>
              <a:buSzPts val="2800"/>
              <a:buNone/>
              <a:defRPr>
                <a:solidFill>
                  <a:schemeClr val="lt1"/>
                </a:solidFill>
              </a:defRPr>
            </a:lvl4pPr>
            <a:lvl5pPr lvl="4" rtl="0" algn="l">
              <a:lnSpc>
                <a:spcPct val="100000"/>
              </a:lnSpc>
              <a:spcBef>
                <a:spcPts val="0"/>
              </a:spcBef>
              <a:spcAft>
                <a:spcPts val="0"/>
              </a:spcAft>
              <a:buClr>
                <a:schemeClr val="lt1"/>
              </a:buClr>
              <a:buSzPts val="2800"/>
              <a:buNone/>
              <a:defRPr>
                <a:solidFill>
                  <a:schemeClr val="lt1"/>
                </a:solidFill>
              </a:defRPr>
            </a:lvl5pPr>
            <a:lvl6pPr lvl="5" rtl="0" algn="l">
              <a:lnSpc>
                <a:spcPct val="100000"/>
              </a:lnSpc>
              <a:spcBef>
                <a:spcPts val="0"/>
              </a:spcBef>
              <a:spcAft>
                <a:spcPts val="0"/>
              </a:spcAft>
              <a:buClr>
                <a:schemeClr val="lt1"/>
              </a:buClr>
              <a:buSzPts val="2800"/>
              <a:buNone/>
              <a:defRPr>
                <a:solidFill>
                  <a:schemeClr val="lt1"/>
                </a:solidFill>
              </a:defRPr>
            </a:lvl6pPr>
            <a:lvl7pPr lvl="6" rtl="0" algn="l">
              <a:lnSpc>
                <a:spcPct val="100000"/>
              </a:lnSpc>
              <a:spcBef>
                <a:spcPts val="0"/>
              </a:spcBef>
              <a:spcAft>
                <a:spcPts val="0"/>
              </a:spcAft>
              <a:buClr>
                <a:schemeClr val="lt1"/>
              </a:buClr>
              <a:buSzPts val="2800"/>
              <a:buNone/>
              <a:defRPr>
                <a:solidFill>
                  <a:schemeClr val="lt1"/>
                </a:solidFill>
              </a:defRPr>
            </a:lvl7pPr>
            <a:lvl8pPr lvl="7" rtl="0" algn="l">
              <a:lnSpc>
                <a:spcPct val="100000"/>
              </a:lnSpc>
              <a:spcBef>
                <a:spcPts val="0"/>
              </a:spcBef>
              <a:spcAft>
                <a:spcPts val="0"/>
              </a:spcAft>
              <a:buClr>
                <a:schemeClr val="lt1"/>
              </a:buClr>
              <a:buSzPts val="2800"/>
              <a:buNone/>
              <a:defRPr>
                <a:solidFill>
                  <a:schemeClr val="lt1"/>
                </a:solidFill>
              </a:defRPr>
            </a:lvl8pPr>
            <a:lvl9pPr lvl="8" rtl="0" algn="l">
              <a:lnSpc>
                <a:spcPct val="100000"/>
              </a:lnSpc>
              <a:spcBef>
                <a:spcPts val="0"/>
              </a:spcBef>
              <a:spcAft>
                <a:spcPts val="0"/>
              </a:spcAft>
              <a:buClr>
                <a:schemeClr val="lt1"/>
              </a:buClr>
              <a:buSzPts val="2800"/>
              <a:buNone/>
              <a:defRPr>
                <a:solidFill>
                  <a:schemeClr val="lt1"/>
                </a:solidFill>
              </a:defRPr>
            </a:lvl9pPr>
          </a:lstStyle>
          <a:p/>
        </p:txBody>
      </p:sp>
      <p:sp>
        <p:nvSpPr>
          <p:cNvPr id="17" name="Google Shape;17;p3"/>
          <p:cNvSpPr txBox="1"/>
          <p:nvPr>
            <p:ph idx="1" type="body"/>
          </p:nvPr>
        </p:nvSpPr>
        <p:spPr>
          <a:xfrm>
            <a:off x="311700" y="1505700"/>
            <a:ext cx="3999900" cy="3076200"/>
          </a:xfrm>
          <a:prstGeom prst="rect">
            <a:avLst/>
          </a:prstGeom>
          <a:noFill/>
          <a:ln>
            <a:noFill/>
          </a:ln>
        </p:spPr>
        <p:txBody>
          <a:bodyPr anchorCtr="0" anchor="t" bIns="91425" lIns="91425" spcFirstLastPara="1" rIns="91425" wrap="square" tIns="91425">
            <a:noAutofit/>
          </a:bodyPr>
          <a:lstStyle>
            <a:lvl1pPr indent="-311150" lvl="0" marL="457200" rtl="0" algn="l">
              <a:lnSpc>
                <a:spcPct val="115000"/>
              </a:lnSpc>
              <a:spcBef>
                <a:spcPts val="0"/>
              </a:spcBef>
              <a:spcAft>
                <a:spcPts val="0"/>
              </a:spcAft>
              <a:buSzPts val="1300"/>
              <a:buChar char="●"/>
              <a:defRPr/>
            </a:lvl1pPr>
            <a:lvl2pPr indent="-298450" lvl="1" marL="914400" rtl="0" algn="l">
              <a:lnSpc>
                <a:spcPct val="115000"/>
              </a:lnSpc>
              <a:spcBef>
                <a:spcPts val="1600"/>
              </a:spcBef>
              <a:spcAft>
                <a:spcPts val="0"/>
              </a:spcAft>
              <a:buSzPts val="1100"/>
              <a:buChar char="○"/>
              <a:defRPr/>
            </a:lvl2pPr>
            <a:lvl3pPr indent="-298450" lvl="2" marL="1371600" rtl="0" algn="l">
              <a:lnSpc>
                <a:spcPct val="115000"/>
              </a:lnSpc>
              <a:spcBef>
                <a:spcPts val="1600"/>
              </a:spcBef>
              <a:spcAft>
                <a:spcPts val="0"/>
              </a:spcAft>
              <a:buSzPts val="1100"/>
              <a:buChar char="■"/>
              <a:defRPr/>
            </a:lvl3pPr>
            <a:lvl4pPr indent="-298450" lvl="3" marL="1828800" rtl="0" algn="l">
              <a:lnSpc>
                <a:spcPct val="115000"/>
              </a:lnSpc>
              <a:spcBef>
                <a:spcPts val="1600"/>
              </a:spcBef>
              <a:spcAft>
                <a:spcPts val="0"/>
              </a:spcAft>
              <a:buSzPts val="1100"/>
              <a:buChar char="●"/>
              <a:defRPr/>
            </a:lvl4pPr>
            <a:lvl5pPr indent="-298450" lvl="4" marL="2286000" rtl="0" algn="l">
              <a:lnSpc>
                <a:spcPct val="115000"/>
              </a:lnSpc>
              <a:spcBef>
                <a:spcPts val="1600"/>
              </a:spcBef>
              <a:spcAft>
                <a:spcPts val="0"/>
              </a:spcAft>
              <a:buSzPts val="1100"/>
              <a:buChar char="○"/>
              <a:defRPr/>
            </a:lvl5pPr>
            <a:lvl6pPr indent="-298450" lvl="5" marL="2743200" rtl="0" algn="l">
              <a:lnSpc>
                <a:spcPct val="115000"/>
              </a:lnSpc>
              <a:spcBef>
                <a:spcPts val="1600"/>
              </a:spcBef>
              <a:spcAft>
                <a:spcPts val="0"/>
              </a:spcAft>
              <a:buSzPts val="1100"/>
              <a:buChar char="■"/>
              <a:defRPr/>
            </a:lvl6pPr>
            <a:lvl7pPr indent="-298450" lvl="6" marL="3200400" rtl="0" algn="l">
              <a:lnSpc>
                <a:spcPct val="115000"/>
              </a:lnSpc>
              <a:spcBef>
                <a:spcPts val="1600"/>
              </a:spcBef>
              <a:spcAft>
                <a:spcPts val="0"/>
              </a:spcAft>
              <a:buSzPts val="1100"/>
              <a:buChar char="●"/>
              <a:defRPr/>
            </a:lvl7pPr>
            <a:lvl8pPr indent="-298450" lvl="7" marL="3657600" rtl="0" algn="l">
              <a:lnSpc>
                <a:spcPct val="115000"/>
              </a:lnSpc>
              <a:spcBef>
                <a:spcPts val="1600"/>
              </a:spcBef>
              <a:spcAft>
                <a:spcPts val="0"/>
              </a:spcAft>
              <a:buSzPts val="1100"/>
              <a:buChar char="○"/>
              <a:defRPr/>
            </a:lvl8pPr>
            <a:lvl9pPr indent="-298450" lvl="8" marL="4114800" rtl="0" algn="l">
              <a:lnSpc>
                <a:spcPct val="115000"/>
              </a:lnSpc>
              <a:spcBef>
                <a:spcPts val="1600"/>
              </a:spcBef>
              <a:spcAft>
                <a:spcPts val="1600"/>
              </a:spcAft>
              <a:buSzPts val="1100"/>
              <a:buChar char="■"/>
              <a:defRPr/>
            </a:lvl9pPr>
          </a:lstStyle>
          <a:p/>
        </p:txBody>
      </p:sp>
      <p:sp>
        <p:nvSpPr>
          <p:cNvPr id="18" name="Google Shape;18;p3"/>
          <p:cNvSpPr txBox="1"/>
          <p:nvPr>
            <p:ph idx="2" type="body"/>
          </p:nvPr>
        </p:nvSpPr>
        <p:spPr>
          <a:xfrm>
            <a:off x="4832400" y="1505700"/>
            <a:ext cx="3999900" cy="3076200"/>
          </a:xfrm>
          <a:prstGeom prst="rect">
            <a:avLst/>
          </a:prstGeom>
          <a:noFill/>
          <a:ln>
            <a:noFill/>
          </a:ln>
        </p:spPr>
        <p:txBody>
          <a:bodyPr anchorCtr="0" anchor="t" bIns="91425" lIns="91425" spcFirstLastPara="1" rIns="91425" wrap="square" tIns="91425">
            <a:noAutofit/>
          </a:bodyPr>
          <a:lstStyle>
            <a:lvl1pPr indent="-311150" lvl="0" marL="457200" rtl="0" algn="l">
              <a:lnSpc>
                <a:spcPct val="115000"/>
              </a:lnSpc>
              <a:spcBef>
                <a:spcPts val="0"/>
              </a:spcBef>
              <a:spcAft>
                <a:spcPts val="0"/>
              </a:spcAft>
              <a:buSzPts val="1300"/>
              <a:buChar char="●"/>
              <a:defRPr/>
            </a:lvl1pPr>
            <a:lvl2pPr indent="-298450" lvl="1" marL="914400" rtl="0" algn="l">
              <a:lnSpc>
                <a:spcPct val="115000"/>
              </a:lnSpc>
              <a:spcBef>
                <a:spcPts val="1600"/>
              </a:spcBef>
              <a:spcAft>
                <a:spcPts val="0"/>
              </a:spcAft>
              <a:buSzPts val="1100"/>
              <a:buChar char="○"/>
              <a:defRPr/>
            </a:lvl2pPr>
            <a:lvl3pPr indent="-298450" lvl="2" marL="1371600" rtl="0" algn="l">
              <a:lnSpc>
                <a:spcPct val="115000"/>
              </a:lnSpc>
              <a:spcBef>
                <a:spcPts val="1600"/>
              </a:spcBef>
              <a:spcAft>
                <a:spcPts val="0"/>
              </a:spcAft>
              <a:buSzPts val="1100"/>
              <a:buChar char="■"/>
              <a:defRPr/>
            </a:lvl3pPr>
            <a:lvl4pPr indent="-298450" lvl="3" marL="1828800" rtl="0" algn="l">
              <a:lnSpc>
                <a:spcPct val="115000"/>
              </a:lnSpc>
              <a:spcBef>
                <a:spcPts val="1600"/>
              </a:spcBef>
              <a:spcAft>
                <a:spcPts val="0"/>
              </a:spcAft>
              <a:buSzPts val="1100"/>
              <a:buChar char="●"/>
              <a:defRPr/>
            </a:lvl4pPr>
            <a:lvl5pPr indent="-298450" lvl="4" marL="2286000" rtl="0" algn="l">
              <a:lnSpc>
                <a:spcPct val="115000"/>
              </a:lnSpc>
              <a:spcBef>
                <a:spcPts val="1600"/>
              </a:spcBef>
              <a:spcAft>
                <a:spcPts val="0"/>
              </a:spcAft>
              <a:buSzPts val="1100"/>
              <a:buChar char="○"/>
              <a:defRPr/>
            </a:lvl5pPr>
            <a:lvl6pPr indent="-298450" lvl="5" marL="2743200" rtl="0" algn="l">
              <a:lnSpc>
                <a:spcPct val="115000"/>
              </a:lnSpc>
              <a:spcBef>
                <a:spcPts val="1600"/>
              </a:spcBef>
              <a:spcAft>
                <a:spcPts val="0"/>
              </a:spcAft>
              <a:buSzPts val="1100"/>
              <a:buChar char="■"/>
              <a:defRPr/>
            </a:lvl6pPr>
            <a:lvl7pPr indent="-298450" lvl="6" marL="3200400" rtl="0" algn="l">
              <a:lnSpc>
                <a:spcPct val="115000"/>
              </a:lnSpc>
              <a:spcBef>
                <a:spcPts val="1600"/>
              </a:spcBef>
              <a:spcAft>
                <a:spcPts val="0"/>
              </a:spcAft>
              <a:buSzPts val="1100"/>
              <a:buChar char="●"/>
              <a:defRPr/>
            </a:lvl7pPr>
            <a:lvl8pPr indent="-298450" lvl="7" marL="3657600" rtl="0" algn="l">
              <a:lnSpc>
                <a:spcPct val="115000"/>
              </a:lnSpc>
              <a:spcBef>
                <a:spcPts val="1600"/>
              </a:spcBef>
              <a:spcAft>
                <a:spcPts val="0"/>
              </a:spcAft>
              <a:buSzPts val="1100"/>
              <a:buChar char="○"/>
              <a:defRPr/>
            </a:lvl8pPr>
            <a:lvl9pPr indent="-298450" lvl="8" marL="4114800" rtl="0" algn="l">
              <a:lnSpc>
                <a:spcPct val="115000"/>
              </a:lnSpc>
              <a:spcBef>
                <a:spcPts val="1600"/>
              </a:spcBef>
              <a:spcAft>
                <a:spcPts val="1600"/>
              </a:spcAft>
              <a:buSzPts val="1100"/>
              <a:buChar char="■"/>
              <a:defRPr/>
            </a:lvl9pPr>
          </a:lstStyle>
          <a:p/>
        </p:txBody>
      </p:sp>
      <p:sp>
        <p:nvSpPr>
          <p:cNvPr id="19" name="Google Shape;19;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ONLY" type="titleOnly">
  <p:cSld name="TITLE_ONLY">
    <p:spTree>
      <p:nvGrpSpPr>
        <p:cNvPr id="20" name="Shape 20"/>
        <p:cNvGrpSpPr/>
        <p:nvPr/>
      </p:nvGrpSpPr>
      <p:grpSpPr>
        <a:xfrm>
          <a:off x="0" y="0"/>
          <a:ext cx="0" cy="0"/>
          <a:chOff x="0" y="0"/>
          <a:chExt cx="0" cy="0"/>
        </a:xfrm>
      </p:grpSpPr>
      <p:sp>
        <p:nvSpPr>
          <p:cNvPr id="21" name="Google Shape;21;p4"/>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4"/>
          <p:cNvSpPr txBox="1"/>
          <p:nvPr>
            <p:ph type="title"/>
          </p:nvPr>
        </p:nvSpPr>
        <p:spPr>
          <a:xfrm>
            <a:off x="311725" y="500925"/>
            <a:ext cx="8520600" cy="6237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Clr>
                <a:schemeClr val="lt1"/>
              </a:buClr>
              <a:buSzPts val="2800"/>
              <a:buNone/>
              <a:defRPr>
                <a:solidFill>
                  <a:schemeClr val="lt1"/>
                </a:solidFill>
              </a:defRPr>
            </a:lvl1pPr>
            <a:lvl2pPr lvl="1" rtl="0" algn="l">
              <a:lnSpc>
                <a:spcPct val="100000"/>
              </a:lnSpc>
              <a:spcBef>
                <a:spcPts val="0"/>
              </a:spcBef>
              <a:spcAft>
                <a:spcPts val="0"/>
              </a:spcAft>
              <a:buClr>
                <a:schemeClr val="lt1"/>
              </a:buClr>
              <a:buSzPts val="2800"/>
              <a:buNone/>
              <a:defRPr>
                <a:solidFill>
                  <a:schemeClr val="lt1"/>
                </a:solidFill>
              </a:defRPr>
            </a:lvl2pPr>
            <a:lvl3pPr lvl="2" rtl="0" algn="l">
              <a:lnSpc>
                <a:spcPct val="100000"/>
              </a:lnSpc>
              <a:spcBef>
                <a:spcPts val="0"/>
              </a:spcBef>
              <a:spcAft>
                <a:spcPts val="0"/>
              </a:spcAft>
              <a:buClr>
                <a:schemeClr val="lt1"/>
              </a:buClr>
              <a:buSzPts val="2800"/>
              <a:buNone/>
              <a:defRPr>
                <a:solidFill>
                  <a:schemeClr val="lt1"/>
                </a:solidFill>
              </a:defRPr>
            </a:lvl3pPr>
            <a:lvl4pPr lvl="3" rtl="0" algn="l">
              <a:lnSpc>
                <a:spcPct val="100000"/>
              </a:lnSpc>
              <a:spcBef>
                <a:spcPts val="0"/>
              </a:spcBef>
              <a:spcAft>
                <a:spcPts val="0"/>
              </a:spcAft>
              <a:buClr>
                <a:schemeClr val="lt1"/>
              </a:buClr>
              <a:buSzPts val="2800"/>
              <a:buNone/>
              <a:defRPr>
                <a:solidFill>
                  <a:schemeClr val="lt1"/>
                </a:solidFill>
              </a:defRPr>
            </a:lvl4pPr>
            <a:lvl5pPr lvl="4" rtl="0" algn="l">
              <a:lnSpc>
                <a:spcPct val="100000"/>
              </a:lnSpc>
              <a:spcBef>
                <a:spcPts val="0"/>
              </a:spcBef>
              <a:spcAft>
                <a:spcPts val="0"/>
              </a:spcAft>
              <a:buClr>
                <a:schemeClr val="lt1"/>
              </a:buClr>
              <a:buSzPts val="2800"/>
              <a:buNone/>
              <a:defRPr>
                <a:solidFill>
                  <a:schemeClr val="lt1"/>
                </a:solidFill>
              </a:defRPr>
            </a:lvl5pPr>
            <a:lvl6pPr lvl="5" rtl="0" algn="l">
              <a:lnSpc>
                <a:spcPct val="100000"/>
              </a:lnSpc>
              <a:spcBef>
                <a:spcPts val="0"/>
              </a:spcBef>
              <a:spcAft>
                <a:spcPts val="0"/>
              </a:spcAft>
              <a:buClr>
                <a:schemeClr val="lt1"/>
              </a:buClr>
              <a:buSzPts val="2800"/>
              <a:buNone/>
              <a:defRPr>
                <a:solidFill>
                  <a:schemeClr val="lt1"/>
                </a:solidFill>
              </a:defRPr>
            </a:lvl6pPr>
            <a:lvl7pPr lvl="6" rtl="0" algn="l">
              <a:lnSpc>
                <a:spcPct val="100000"/>
              </a:lnSpc>
              <a:spcBef>
                <a:spcPts val="0"/>
              </a:spcBef>
              <a:spcAft>
                <a:spcPts val="0"/>
              </a:spcAft>
              <a:buClr>
                <a:schemeClr val="lt1"/>
              </a:buClr>
              <a:buSzPts val="2800"/>
              <a:buNone/>
              <a:defRPr>
                <a:solidFill>
                  <a:schemeClr val="lt1"/>
                </a:solidFill>
              </a:defRPr>
            </a:lvl7pPr>
            <a:lvl8pPr lvl="7" rtl="0" algn="l">
              <a:lnSpc>
                <a:spcPct val="100000"/>
              </a:lnSpc>
              <a:spcBef>
                <a:spcPts val="0"/>
              </a:spcBef>
              <a:spcAft>
                <a:spcPts val="0"/>
              </a:spcAft>
              <a:buClr>
                <a:schemeClr val="lt1"/>
              </a:buClr>
              <a:buSzPts val="2800"/>
              <a:buNone/>
              <a:defRPr>
                <a:solidFill>
                  <a:schemeClr val="lt1"/>
                </a:solidFill>
              </a:defRPr>
            </a:lvl8pPr>
            <a:lvl9pPr lvl="8" rtl="0" algn="l">
              <a:lnSpc>
                <a:spcPct val="100000"/>
              </a:lnSpc>
              <a:spcBef>
                <a:spcPts val="0"/>
              </a:spcBef>
              <a:spcAft>
                <a:spcPts val="0"/>
              </a:spcAft>
              <a:buClr>
                <a:schemeClr val="lt1"/>
              </a:buClr>
              <a:buSzPts val="2800"/>
              <a:buNone/>
              <a:defRPr>
                <a:solidFill>
                  <a:schemeClr val="lt1"/>
                </a:solidFill>
              </a:defRPr>
            </a:lvl9pPr>
          </a:lstStyle>
          <a:p/>
        </p:txBody>
      </p:sp>
      <p:sp>
        <p:nvSpPr>
          <p:cNvPr id="23" name="Google Shape;23;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4" name="Shape 24"/>
        <p:cNvGrpSpPr/>
        <p:nvPr/>
      </p:nvGrpSpPr>
      <p:grpSpPr>
        <a:xfrm>
          <a:off x="0" y="0"/>
          <a:ext cx="0" cy="0"/>
          <a:chOff x="0" y="0"/>
          <a:chExt cx="0" cy="0"/>
        </a:xfrm>
      </p:grpSpPr>
      <p:sp>
        <p:nvSpPr>
          <p:cNvPr id="25" name="Google Shape;25;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_HEADER" type="secHead">
  <p:cSld name="SECTION_HEADER">
    <p:bg>
      <p:bgPr>
        <a:solidFill>
          <a:schemeClr val="accent3"/>
        </a:solidFill>
      </p:bgPr>
    </p:bg>
    <p:spTree>
      <p:nvGrpSpPr>
        <p:cNvPr id="26" name="Shape 26"/>
        <p:cNvGrpSpPr/>
        <p:nvPr/>
      </p:nvGrpSpPr>
      <p:grpSpPr>
        <a:xfrm>
          <a:off x="0" y="0"/>
          <a:ext cx="0" cy="0"/>
          <a:chOff x="0" y="0"/>
          <a:chExt cx="0" cy="0"/>
        </a:xfrm>
      </p:grpSpPr>
      <p:sp>
        <p:nvSpPr>
          <p:cNvPr id="27" name="Google Shape;27;p6"/>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28" name="Google Shape;28;p6"/>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29" name="Google Shape;29;p6"/>
          <p:cNvSpPr txBox="1"/>
          <p:nvPr>
            <p:ph type="title"/>
          </p:nvPr>
        </p:nvSpPr>
        <p:spPr>
          <a:xfrm>
            <a:off x="311700" y="539725"/>
            <a:ext cx="8520600" cy="12825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3600"/>
              <a:buNone/>
              <a:defRPr sz="3600"/>
            </a:lvl1pPr>
            <a:lvl2pPr lvl="1" rtl="0" algn="l">
              <a:lnSpc>
                <a:spcPct val="100000"/>
              </a:lnSpc>
              <a:spcBef>
                <a:spcPts val="0"/>
              </a:spcBef>
              <a:spcAft>
                <a:spcPts val="0"/>
              </a:spcAft>
              <a:buSzPts val="3600"/>
              <a:buNone/>
              <a:defRPr sz="3600"/>
            </a:lvl2pPr>
            <a:lvl3pPr lvl="2" rtl="0" algn="l">
              <a:lnSpc>
                <a:spcPct val="100000"/>
              </a:lnSpc>
              <a:spcBef>
                <a:spcPts val="0"/>
              </a:spcBef>
              <a:spcAft>
                <a:spcPts val="0"/>
              </a:spcAft>
              <a:buSzPts val="3600"/>
              <a:buNone/>
              <a:defRPr sz="3600"/>
            </a:lvl3pPr>
            <a:lvl4pPr lvl="3" rtl="0" algn="l">
              <a:lnSpc>
                <a:spcPct val="100000"/>
              </a:lnSpc>
              <a:spcBef>
                <a:spcPts val="0"/>
              </a:spcBef>
              <a:spcAft>
                <a:spcPts val="0"/>
              </a:spcAft>
              <a:buSzPts val="3600"/>
              <a:buNone/>
              <a:defRPr sz="3600"/>
            </a:lvl4pPr>
            <a:lvl5pPr lvl="4" rtl="0" algn="l">
              <a:lnSpc>
                <a:spcPct val="100000"/>
              </a:lnSpc>
              <a:spcBef>
                <a:spcPts val="0"/>
              </a:spcBef>
              <a:spcAft>
                <a:spcPts val="0"/>
              </a:spcAft>
              <a:buSzPts val="3600"/>
              <a:buNone/>
              <a:defRPr sz="3600"/>
            </a:lvl5pPr>
            <a:lvl6pPr lvl="5" rtl="0" algn="l">
              <a:lnSpc>
                <a:spcPct val="100000"/>
              </a:lnSpc>
              <a:spcBef>
                <a:spcPts val="0"/>
              </a:spcBef>
              <a:spcAft>
                <a:spcPts val="0"/>
              </a:spcAft>
              <a:buSzPts val="3600"/>
              <a:buNone/>
              <a:defRPr sz="3600"/>
            </a:lvl6pPr>
            <a:lvl7pPr lvl="6" rtl="0" algn="l">
              <a:lnSpc>
                <a:spcPct val="100000"/>
              </a:lnSpc>
              <a:spcBef>
                <a:spcPts val="0"/>
              </a:spcBef>
              <a:spcAft>
                <a:spcPts val="0"/>
              </a:spcAft>
              <a:buSzPts val="3600"/>
              <a:buNone/>
              <a:defRPr sz="3600"/>
            </a:lvl7pPr>
            <a:lvl8pPr lvl="7" rtl="0" algn="l">
              <a:lnSpc>
                <a:spcPct val="100000"/>
              </a:lnSpc>
              <a:spcBef>
                <a:spcPts val="0"/>
              </a:spcBef>
              <a:spcAft>
                <a:spcPts val="0"/>
              </a:spcAft>
              <a:buSzPts val="3600"/>
              <a:buNone/>
              <a:defRPr sz="3600"/>
            </a:lvl8pPr>
            <a:lvl9pPr lvl="8" rtl="0" algn="l">
              <a:lnSpc>
                <a:spcPct val="100000"/>
              </a:lnSpc>
              <a:spcBef>
                <a:spcPts val="0"/>
              </a:spcBef>
              <a:spcAft>
                <a:spcPts val="0"/>
              </a:spcAft>
              <a:buSzPts val="3600"/>
              <a:buNone/>
              <a:defRPr sz="3600"/>
            </a:lvl9pPr>
          </a:lstStyle>
          <a:p/>
        </p:txBody>
      </p:sp>
      <p:sp>
        <p:nvSpPr>
          <p:cNvPr id="30" name="Google Shape;30;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AND_BODY" type="tx">
  <p:cSld name="TITLE_AND_BODY">
    <p:spTree>
      <p:nvGrpSpPr>
        <p:cNvPr id="31" name="Shape 31"/>
        <p:cNvGrpSpPr/>
        <p:nvPr/>
      </p:nvGrpSpPr>
      <p:grpSpPr>
        <a:xfrm>
          <a:off x="0" y="0"/>
          <a:ext cx="0" cy="0"/>
          <a:chOff x="0" y="0"/>
          <a:chExt cx="0" cy="0"/>
        </a:xfrm>
      </p:grpSpPr>
      <p:sp>
        <p:nvSpPr>
          <p:cNvPr id="32" name="Google Shape;32;p7"/>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7"/>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34" name="Google Shape;34;p7"/>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35" name="Google Shape;35;p7"/>
          <p:cNvSpPr txBox="1"/>
          <p:nvPr>
            <p:ph type="title"/>
          </p:nvPr>
        </p:nvSpPr>
        <p:spPr>
          <a:xfrm>
            <a:off x="311725" y="500925"/>
            <a:ext cx="3706500" cy="25089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Clr>
                <a:schemeClr val="lt1"/>
              </a:buClr>
              <a:buSzPts val="2800"/>
              <a:buNone/>
              <a:defRPr>
                <a:solidFill>
                  <a:schemeClr val="lt1"/>
                </a:solidFill>
              </a:defRPr>
            </a:lvl1pPr>
            <a:lvl2pPr lvl="1" rtl="0" algn="l">
              <a:lnSpc>
                <a:spcPct val="100000"/>
              </a:lnSpc>
              <a:spcBef>
                <a:spcPts val="0"/>
              </a:spcBef>
              <a:spcAft>
                <a:spcPts val="0"/>
              </a:spcAft>
              <a:buClr>
                <a:schemeClr val="lt1"/>
              </a:buClr>
              <a:buSzPts val="2800"/>
              <a:buNone/>
              <a:defRPr>
                <a:solidFill>
                  <a:schemeClr val="lt1"/>
                </a:solidFill>
              </a:defRPr>
            </a:lvl2pPr>
            <a:lvl3pPr lvl="2" rtl="0" algn="l">
              <a:lnSpc>
                <a:spcPct val="100000"/>
              </a:lnSpc>
              <a:spcBef>
                <a:spcPts val="0"/>
              </a:spcBef>
              <a:spcAft>
                <a:spcPts val="0"/>
              </a:spcAft>
              <a:buClr>
                <a:schemeClr val="lt1"/>
              </a:buClr>
              <a:buSzPts val="2800"/>
              <a:buNone/>
              <a:defRPr>
                <a:solidFill>
                  <a:schemeClr val="lt1"/>
                </a:solidFill>
              </a:defRPr>
            </a:lvl3pPr>
            <a:lvl4pPr lvl="3" rtl="0" algn="l">
              <a:lnSpc>
                <a:spcPct val="100000"/>
              </a:lnSpc>
              <a:spcBef>
                <a:spcPts val="0"/>
              </a:spcBef>
              <a:spcAft>
                <a:spcPts val="0"/>
              </a:spcAft>
              <a:buClr>
                <a:schemeClr val="lt1"/>
              </a:buClr>
              <a:buSzPts val="2800"/>
              <a:buNone/>
              <a:defRPr>
                <a:solidFill>
                  <a:schemeClr val="lt1"/>
                </a:solidFill>
              </a:defRPr>
            </a:lvl4pPr>
            <a:lvl5pPr lvl="4" rtl="0" algn="l">
              <a:lnSpc>
                <a:spcPct val="100000"/>
              </a:lnSpc>
              <a:spcBef>
                <a:spcPts val="0"/>
              </a:spcBef>
              <a:spcAft>
                <a:spcPts val="0"/>
              </a:spcAft>
              <a:buClr>
                <a:schemeClr val="lt1"/>
              </a:buClr>
              <a:buSzPts val="2800"/>
              <a:buNone/>
              <a:defRPr>
                <a:solidFill>
                  <a:schemeClr val="lt1"/>
                </a:solidFill>
              </a:defRPr>
            </a:lvl5pPr>
            <a:lvl6pPr lvl="5" rtl="0" algn="l">
              <a:lnSpc>
                <a:spcPct val="100000"/>
              </a:lnSpc>
              <a:spcBef>
                <a:spcPts val="0"/>
              </a:spcBef>
              <a:spcAft>
                <a:spcPts val="0"/>
              </a:spcAft>
              <a:buClr>
                <a:schemeClr val="lt1"/>
              </a:buClr>
              <a:buSzPts val="2800"/>
              <a:buNone/>
              <a:defRPr>
                <a:solidFill>
                  <a:schemeClr val="lt1"/>
                </a:solidFill>
              </a:defRPr>
            </a:lvl6pPr>
            <a:lvl7pPr lvl="6" rtl="0" algn="l">
              <a:lnSpc>
                <a:spcPct val="100000"/>
              </a:lnSpc>
              <a:spcBef>
                <a:spcPts val="0"/>
              </a:spcBef>
              <a:spcAft>
                <a:spcPts val="0"/>
              </a:spcAft>
              <a:buClr>
                <a:schemeClr val="lt1"/>
              </a:buClr>
              <a:buSzPts val="2800"/>
              <a:buNone/>
              <a:defRPr>
                <a:solidFill>
                  <a:schemeClr val="lt1"/>
                </a:solidFill>
              </a:defRPr>
            </a:lvl7pPr>
            <a:lvl8pPr lvl="7" rtl="0" algn="l">
              <a:lnSpc>
                <a:spcPct val="100000"/>
              </a:lnSpc>
              <a:spcBef>
                <a:spcPts val="0"/>
              </a:spcBef>
              <a:spcAft>
                <a:spcPts val="0"/>
              </a:spcAft>
              <a:buClr>
                <a:schemeClr val="lt1"/>
              </a:buClr>
              <a:buSzPts val="2800"/>
              <a:buNone/>
              <a:defRPr>
                <a:solidFill>
                  <a:schemeClr val="lt1"/>
                </a:solidFill>
              </a:defRPr>
            </a:lvl8pPr>
            <a:lvl9pPr lvl="8" rtl="0" algn="l">
              <a:lnSpc>
                <a:spcPct val="100000"/>
              </a:lnSpc>
              <a:spcBef>
                <a:spcPts val="0"/>
              </a:spcBef>
              <a:spcAft>
                <a:spcPts val="0"/>
              </a:spcAft>
              <a:buClr>
                <a:schemeClr val="lt1"/>
              </a:buClr>
              <a:buSzPts val="2800"/>
              <a:buNone/>
              <a:defRPr>
                <a:solidFill>
                  <a:schemeClr val="lt1"/>
                </a:solidFill>
              </a:defRPr>
            </a:lvl9pPr>
          </a:lstStyle>
          <a:p/>
        </p:txBody>
      </p:sp>
      <p:sp>
        <p:nvSpPr>
          <p:cNvPr id="36" name="Google Shape;36;p7"/>
          <p:cNvSpPr txBox="1"/>
          <p:nvPr>
            <p:ph idx="1" type="body"/>
          </p:nvPr>
        </p:nvSpPr>
        <p:spPr>
          <a:xfrm>
            <a:off x="4644675" y="500925"/>
            <a:ext cx="4166400" cy="4098600"/>
          </a:xfrm>
          <a:prstGeom prst="rect">
            <a:avLst/>
          </a:prstGeom>
          <a:noFill/>
          <a:ln>
            <a:noFill/>
          </a:ln>
        </p:spPr>
        <p:txBody>
          <a:bodyPr anchorCtr="0" anchor="t" bIns="91425" lIns="91425" spcFirstLastPara="1" rIns="91425" wrap="square" tIns="91425">
            <a:noAutofit/>
          </a:bodyPr>
          <a:lstStyle>
            <a:lvl1pPr indent="-311150" lvl="0" marL="457200" rtl="0" algn="l">
              <a:lnSpc>
                <a:spcPct val="115000"/>
              </a:lnSpc>
              <a:spcBef>
                <a:spcPts val="0"/>
              </a:spcBef>
              <a:spcAft>
                <a:spcPts val="0"/>
              </a:spcAft>
              <a:buSzPts val="1300"/>
              <a:buChar char="●"/>
              <a:defRPr/>
            </a:lvl1pPr>
            <a:lvl2pPr indent="-298450" lvl="1" marL="914400" rtl="0" algn="l">
              <a:lnSpc>
                <a:spcPct val="115000"/>
              </a:lnSpc>
              <a:spcBef>
                <a:spcPts val="1600"/>
              </a:spcBef>
              <a:spcAft>
                <a:spcPts val="0"/>
              </a:spcAft>
              <a:buSzPts val="1100"/>
              <a:buChar char="○"/>
              <a:defRPr/>
            </a:lvl2pPr>
            <a:lvl3pPr indent="-298450" lvl="2" marL="1371600" rtl="0" algn="l">
              <a:lnSpc>
                <a:spcPct val="115000"/>
              </a:lnSpc>
              <a:spcBef>
                <a:spcPts val="1600"/>
              </a:spcBef>
              <a:spcAft>
                <a:spcPts val="0"/>
              </a:spcAft>
              <a:buSzPts val="1100"/>
              <a:buChar char="■"/>
              <a:defRPr/>
            </a:lvl3pPr>
            <a:lvl4pPr indent="-298450" lvl="3" marL="1828800" rtl="0" algn="l">
              <a:lnSpc>
                <a:spcPct val="115000"/>
              </a:lnSpc>
              <a:spcBef>
                <a:spcPts val="1600"/>
              </a:spcBef>
              <a:spcAft>
                <a:spcPts val="0"/>
              </a:spcAft>
              <a:buSzPts val="1100"/>
              <a:buChar char="●"/>
              <a:defRPr/>
            </a:lvl4pPr>
            <a:lvl5pPr indent="-298450" lvl="4" marL="2286000" rtl="0" algn="l">
              <a:lnSpc>
                <a:spcPct val="115000"/>
              </a:lnSpc>
              <a:spcBef>
                <a:spcPts val="1600"/>
              </a:spcBef>
              <a:spcAft>
                <a:spcPts val="0"/>
              </a:spcAft>
              <a:buSzPts val="1100"/>
              <a:buChar char="○"/>
              <a:defRPr/>
            </a:lvl5pPr>
            <a:lvl6pPr indent="-298450" lvl="5" marL="2743200" rtl="0" algn="l">
              <a:lnSpc>
                <a:spcPct val="115000"/>
              </a:lnSpc>
              <a:spcBef>
                <a:spcPts val="1600"/>
              </a:spcBef>
              <a:spcAft>
                <a:spcPts val="0"/>
              </a:spcAft>
              <a:buSzPts val="1100"/>
              <a:buChar char="■"/>
              <a:defRPr/>
            </a:lvl6pPr>
            <a:lvl7pPr indent="-298450" lvl="6" marL="3200400" rtl="0" algn="l">
              <a:lnSpc>
                <a:spcPct val="115000"/>
              </a:lnSpc>
              <a:spcBef>
                <a:spcPts val="1600"/>
              </a:spcBef>
              <a:spcAft>
                <a:spcPts val="0"/>
              </a:spcAft>
              <a:buSzPts val="1100"/>
              <a:buChar char="●"/>
              <a:defRPr/>
            </a:lvl7pPr>
            <a:lvl8pPr indent="-298450" lvl="7" marL="3657600" rtl="0" algn="l">
              <a:lnSpc>
                <a:spcPct val="115000"/>
              </a:lnSpc>
              <a:spcBef>
                <a:spcPts val="1600"/>
              </a:spcBef>
              <a:spcAft>
                <a:spcPts val="0"/>
              </a:spcAft>
              <a:buSzPts val="1100"/>
              <a:buChar char="○"/>
              <a:defRPr/>
            </a:lvl8pPr>
            <a:lvl9pPr indent="-298450" lvl="8" marL="4114800" rtl="0" algn="l">
              <a:lnSpc>
                <a:spcPct val="115000"/>
              </a:lnSpc>
              <a:spcBef>
                <a:spcPts val="1600"/>
              </a:spcBef>
              <a:spcAft>
                <a:spcPts val="1600"/>
              </a:spcAft>
              <a:buSzPts val="1100"/>
              <a:buChar char="■"/>
              <a:defRPr/>
            </a:lvl9pPr>
          </a:lstStyle>
          <a:p/>
        </p:txBody>
      </p:sp>
      <p:sp>
        <p:nvSpPr>
          <p:cNvPr id="37" name="Google Shape;37;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_TITLE_AND_DESCRIPTION">
  <p:cSld name="SECTION_TITLE_AND_DESCRIPTION">
    <p:spTree>
      <p:nvGrpSpPr>
        <p:cNvPr id="38" name="Shape 38"/>
        <p:cNvGrpSpPr/>
        <p:nvPr/>
      </p:nvGrpSpPr>
      <p:grpSpPr>
        <a:xfrm>
          <a:off x="0" y="0"/>
          <a:ext cx="0" cy="0"/>
          <a:chOff x="0" y="0"/>
          <a:chExt cx="0" cy="0"/>
        </a:xfrm>
      </p:grpSpPr>
      <p:sp>
        <p:nvSpPr>
          <p:cNvPr id="39" name="Google Shape;39;p8"/>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Google Shape;40;p8"/>
          <p:cNvSpPr txBox="1"/>
          <p:nvPr>
            <p:ph type="title"/>
          </p:nvPr>
        </p:nvSpPr>
        <p:spPr>
          <a:xfrm>
            <a:off x="311300" y="500925"/>
            <a:ext cx="3704400" cy="20496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Clr>
                <a:schemeClr val="lt1"/>
              </a:buClr>
              <a:buSzPts val="2800"/>
              <a:buNone/>
              <a:defRPr>
                <a:solidFill>
                  <a:schemeClr val="lt1"/>
                </a:solidFill>
              </a:defRPr>
            </a:lvl1pPr>
            <a:lvl2pPr lvl="1" rtl="0" algn="l">
              <a:lnSpc>
                <a:spcPct val="100000"/>
              </a:lnSpc>
              <a:spcBef>
                <a:spcPts val="0"/>
              </a:spcBef>
              <a:spcAft>
                <a:spcPts val="0"/>
              </a:spcAft>
              <a:buClr>
                <a:schemeClr val="lt1"/>
              </a:buClr>
              <a:buSzPts val="2800"/>
              <a:buNone/>
              <a:defRPr>
                <a:solidFill>
                  <a:schemeClr val="lt1"/>
                </a:solidFill>
              </a:defRPr>
            </a:lvl2pPr>
            <a:lvl3pPr lvl="2" rtl="0" algn="l">
              <a:lnSpc>
                <a:spcPct val="100000"/>
              </a:lnSpc>
              <a:spcBef>
                <a:spcPts val="0"/>
              </a:spcBef>
              <a:spcAft>
                <a:spcPts val="0"/>
              </a:spcAft>
              <a:buClr>
                <a:schemeClr val="lt1"/>
              </a:buClr>
              <a:buSzPts val="2800"/>
              <a:buNone/>
              <a:defRPr>
                <a:solidFill>
                  <a:schemeClr val="lt1"/>
                </a:solidFill>
              </a:defRPr>
            </a:lvl3pPr>
            <a:lvl4pPr lvl="3" rtl="0" algn="l">
              <a:lnSpc>
                <a:spcPct val="100000"/>
              </a:lnSpc>
              <a:spcBef>
                <a:spcPts val="0"/>
              </a:spcBef>
              <a:spcAft>
                <a:spcPts val="0"/>
              </a:spcAft>
              <a:buClr>
                <a:schemeClr val="lt1"/>
              </a:buClr>
              <a:buSzPts val="2800"/>
              <a:buNone/>
              <a:defRPr>
                <a:solidFill>
                  <a:schemeClr val="lt1"/>
                </a:solidFill>
              </a:defRPr>
            </a:lvl4pPr>
            <a:lvl5pPr lvl="4" rtl="0" algn="l">
              <a:lnSpc>
                <a:spcPct val="100000"/>
              </a:lnSpc>
              <a:spcBef>
                <a:spcPts val="0"/>
              </a:spcBef>
              <a:spcAft>
                <a:spcPts val="0"/>
              </a:spcAft>
              <a:buClr>
                <a:schemeClr val="lt1"/>
              </a:buClr>
              <a:buSzPts val="2800"/>
              <a:buNone/>
              <a:defRPr>
                <a:solidFill>
                  <a:schemeClr val="lt1"/>
                </a:solidFill>
              </a:defRPr>
            </a:lvl5pPr>
            <a:lvl6pPr lvl="5" rtl="0" algn="l">
              <a:lnSpc>
                <a:spcPct val="100000"/>
              </a:lnSpc>
              <a:spcBef>
                <a:spcPts val="0"/>
              </a:spcBef>
              <a:spcAft>
                <a:spcPts val="0"/>
              </a:spcAft>
              <a:buClr>
                <a:schemeClr val="lt1"/>
              </a:buClr>
              <a:buSzPts val="2800"/>
              <a:buNone/>
              <a:defRPr>
                <a:solidFill>
                  <a:schemeClr val="lt1"/>
                </a:solidFill>
              </a:defRPr>
            </a:lvl6pPr>
            <a:lvl7pPr lvl="6" rtl="0" algn="l">
              <a:lnSpc>
                <a:spcPct val="100000"/>
              </a:lnSpc>
              <a:spcBef>
                <a:spcPts val="0"/>
              </a:spcBef>
              <a:spcAft>
                <a:spcPts val="0"/>
              </a:spcAft>
              <a:buClr>
                <a:schemeClr val="lt1"/>
              </a:buClr>
              <a:buSzPts val="2800"/>
              <a:buNone/>
              <a:defRPr>
                <a:solidFill>
                  <a:schemeClr val="lt1"/>
                </a:solidFill>
              </a:defRPr>
            </a:lvl7pPr>
            <a:lvl8pPr lvl="7" rtl="0" algn="l">
              <a:lnSpc>
                <a:spcPct val="100000"/>
              </a:lnSpc>
              <a:spcBef>
                <a:spcPts val="0"/>
              </a:spcBef>
              <a:spcAft>
                <a:spcPts val="0"/>
              </a:spcAft>
              <a:buClr>
                <a:schemeClr val="lt1"/>
              </a:buClr>
              <a:buSzPts val="2800"/>
              <a:buNone/>
              <a:defRPr>
                <a:solidFill>
                  <a:schemeClr val="lt1"/>
                </a:solidFill>
              </a:defRPr>
            </a:lvl8pPr>
            <a:lvl9pPr lvl="8" rtl="0" algn="l">
              <a:lnSpc>
                <a:spcPct val="100000"/>
              </a:lnSpc>
              <a:spcBef>
                <a:spcPts val="0"/>
              </a:spcBef>
              <a:spcAft>
                <a:spcPts val="0"/>
              </a:spcAft>
              <a:buClr>
                <a:schemeClr val="lt1"/>
              </a:buClr>
              <a:buSzPts val="2800"/>
              <a:buNone/>
              <a:defRPr>
                <a:solidFill>
                  <a:schemeClr val="lt1"/>
                </a:solidFill>
              </a:defRPr>
            </a:lvl9pPr>
          </a:lstStyle>
          <a:p/>
        </p:txBody>
      </p:sp>
      <p:sp>
        <p:nvSpPr>
          <p:cNvPr id="41" name="Google Shape;41;p8"/>
          <p:cNvSpPr txBox="1"/>
          <p:nvPr>
            <p:ph idx="1" type="subTitle"/>
          </p:nvPr>
        </p:nvSpPr>
        <p:spPr>
          <a:xfrm>
            <a:off x="304800" y="2626725"/>
            <a:ext cx="3704400" cy="9267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Clr>
                <a:schemeClr val="accent2"/>
              </a:buClr>
              <a:buSzPts val="1600"/>
              <a:buNone/>
              <a:defRPr sz="1600">
                <a:solidFill>
                  <a:schemeClr val="accent2"/>
                </a:solidFill>
              </a:defRPr>
            </a:lvl1pPr>
            <a:lvl2pPr lvl="1" rtl="0" algn="l">
              <a:lnSpc>
                <a:spcPct val="100000"/>
              </a:lnSpc>
              <a:spcBef>
                <a:spcPts val="0"/>
              </a:spcBef>
              <a:spcAft>
                <a:spcPts val="0"/>
              </a:spcAft>
              <a:buClr>
                <a:schemeClr val="accent2"/>
              </a:buClr>
              <a:buSzPts val="1600"/>
              <a:buNone/>
              <a:defRPr sz="1600">
                <a:solidFill>
                  <a:schemeClr val="accent2"/>
                </a:solidFill>
              </a:defRPr>
            </a:lvl2pPr>
            <a:lvl3pPr lvl="2" rtl="0" algn="l">
              <a:lnSpc>
                <a:spcPct val="100000"/>
              </a:lnSpc>
              <a:spcBef>
                <a:spcPts val="0"/>
              </a:spcBef>
              <a:spcAft>
                <a:spcPts val="0"/>
              </a:spcAft>
              <a:buClr>
                <a:schemeClr val="accent2"/>
              </a:buClr>
              <a:buSzPts val="1600"/>
              <a:buNone/>
              <a:defRPr sz="1600">
                <a:solidFill>
                  <a:schemeClr val="accent2"/>
                </a:solidFill>
              </a:defRPr>
            </a:lvl3pPr>
            <a:lvl4pPr lvl="3" rtl="0" algn="l">
              <a:lnSpc>
                <a:spcPct val="100000"/>
              </a:lnSpc>
              <a:spcBef>
                <a:spcPts val="0"/>
              </a:spcBef>
              <a:spcAft>
                <a:spcPts val="0"/>
              </a:spcAft>
              <a:buClr>
                <a:schemeClr val="accent2"/>
              </a:buClr>
              <a:buSzPts val="1600"/>
              <a:buNone/>
              <a:defRPr sz="1600">
                <a:solidFill>
                  <a:schemeClr val="accent2"/>
                </a:solidFill>
              </a:defRPr>
            </a:lvl4pPr>
            <a:lvl5pPr lvl="4" rtl="0" algn="l">
              <a:lnSpc>
                <a:spcPct val="100000"/>
              </a:lnSpc>
              <a:spcBef>
                <a:spcPts val="0"/>
              </a:spcBef>
              <a:spcAft>
                <a:spcPts val="0"/>
              </a:spcAft>
              <a:buClr>
                <a:schemeClr val="accent2"/>
              </a:buClr>
              <a:buSzPts val="1600"/>
              <a:buNone/>
              <a:defRPr sz="1600">
                <a:solidFill>
                  <a:schemeClr val="accent2"/>
                </a:solidFill>
              </a:defRPr>
            </a:lvl5pPr>
            <a:lvl6pPr lvl="5" rtl="0" algn="l">
              <a:lnSpc>
                <a:spcPct val="100000"/>
              </a:lnSpc>
              <a:spcBef>
                <a:spcPts val="0"/>
              </a:spcBef>
              <a:spcAft>
                <a:spcPts val="0"/>
              </a:spcAft>
              <a:buClr>
                <a:schemeClr val="accent2"/>
              </a:buClr>
              <a:buSzPts val="1600"/>
              <a:buNone/>
              <a:defRPr sz="1600">
                <a:solidFill>
                  <a:schemeClr val="accent2"/>
                </a:solidFill>
              </a:defRPr>
            </a:lvl6pPr>
            <a:lvl7pPr lvl="6" rtl="0" algn="l">
              <a:lnSpc>
                <a:spcPct val="100000"/>
              </a:lnSpc>
              <a:spcBef>
                <a:spcPts val="0"/>
              </a:spcBef>
              <a:spcAft>
                <a:spcPts val="0"/>
              </a:spcAft>
              <a:buClr>
                <a:schemeClr val="accent2"/>
              </a:buClr>
              <a:buSzPts val="1600"/>
              <a:buNone/>
              <a:defRPr sz="1600">
                <a:solidFill>
                  <a:schemeClr val="accent2"/>
                </a:solidFill>
              </a:defRPr>
            </a:lvl7pPr>
            <a:lvl8pPr lvl="7" rtl="0" algn="l">
              <a:lnSpc>
                <a:spcPct val="100000"/>
              </a:lnSpc>
              <a:spcBef>
                <a:spcPts val="0"/>
              </a:spcBef>
              <a:spcAft>
                <a:spcPts val="0"/>
              </a:spcAft>
              <a:buClr>
                <a:schemeClr val="accent2"/>
              </a:buClr>
              <a:buSzPts val="1600"/>
              <a:buNone/>
              <a:defRPr sz="1600">
                <a:solidFill>
                  <a:schemeClr val="accent2"/>
                </a:solidFill>
              </a:defRPr>
            </a:lvl8pPr>
            <a:lvl9pPr lvl="8" rtl="0" algn="l">
              <a:lnSpc>
                <a:spcPct val="100000"/>
              </a:lnSpc>
              <a:spcBef>
                <a:spcPts val="0"/>
              </a:spcBef>
              <a:spcAft>
                <a:spcPts val="0"/>
              </a:spcAft>
              <a:buClr>
                <a:schemeClr val="accent2"/>
              </a:buClr>
              <a:buSzPts val="1600"/>
              <a:buNone/>
              <a:defRPr sz="1600">
                <a:solidFill>
                  <a:schemeClr val="accent2"/>
                </a:solidFill>
              </a:defRPr>
            </a:lvl9pPr>
          </a:lstStyle>
          <a:p/>
        </p:txBody>
      </p:sp>
      <p:sp>
        <p:nvSpPr>
          <p:cNvPr id="42" name="Google Shape;42;p8"/>
          <p:cNvSpPr txBox="1"/>
          <p:nvPr>
            <p:ph idx="2" type="body"/>
          </p:nvPr>
        </p:nvSpPr>
        <p:spPr>
          <a:xfrm>
            <a:off x="4879025" y="500925"/>
            <a:ext cx="3954000" cy="4111500"/>
          </a:xfrm>
          <a:prstGeom prst="rect">
            <a:avLst/>
          </a:prstGeom>
          <a:noFill/>
          <a:ln>
            <a:noFill/>
          </a:ln>
        </p:spPr>
        <p:txBody>
          <a:bodyPr anchorCtr="0" anchor="t" bIns="91425" lIns="91425" spcFirstLastPara="1" rIns="91425" wrap="square" tIns="91425">
            <a:noAutofit/>
          </a:bodyPr>
          <a:lstStyle>
            <a:lvl1pPr indent="-311150" lvl="0" marL="457200" rtl="0" algn="l">
              <a:lnSpc>
                <a:spcPct val="115000"/>
              </a:lnSpc>
              <a:spcBef>
                <a:spcPts val="0"/>
              </a:spcBef>
              <a:spcAft>
                <a:spcPts val="0"/>
              </a:spcAft>
              <a:buSzPts val="1300"/>
              <a:buChar char="●"/>
              <a:defRPr/>
            </a:lvl1pPr>
            <a:lvl2pPr indent="-298450" lvl="1" marL="914400" rtl="0" algn="l">
              <a:lnSpc>
                <a:spcPct val="115000"/>
              </a:lnSpc>
              <a:spcBef>
                <a:spcPts val="1600"/>
              </a:spcBef>
              <a:spcAft>
                <a:spcPts val="0"/>
              </a:spcAft>
              <a:buSzPts val="1100"/>
              <a:buChar char="○"/>
              <a:defRPr/>
            </a:lvl2pPr>
            <a:lvl3pPr indent="-298450" lvl="2" marL="1371600" rtl="0" algn="l">
              <a:lnSpc>
                <a:spcPct val="115000"/>
              </a:lnSpc>
              <a:spcBef>
                <a:spcPts val="1600"/>
              </a:spcBef>
              <a:spcAft>
                <a:spcPts val="0"/>
              </a:spcAft>
              <a:buSzPts val="1100"/>
              <a:buChar char="■"/>
              <a:defRPr/>
            </a:lvl3pPr>
            <a:lvl4pPr indent="-298450" lvl="3" marL="1828800" rtl="0" algn="l">
              <a:lnSpc>
                <a:spcPct val="115000"/>
              </a:lnSpc>
              <a:spcBef>
                <a:spcPts val="1600"/>
              </a:spcBef>
              <a:spcAft>
                <a:spcPts val="0"/>
              </a:spcAft>
              <a:buSzPts val="1100"/>
              <a:buChar char="●"/>
              <a:defRPr/>
            </a:lvl4pPr>
            <a:lvl5pPr indent="-298450" lvl="4" marL="2286000" rtl="0" algn="l">
              <a:lnSpc>
                <a:spcPct val="115000"/>
              </a:lnSpc>
              <a:spcBef>
                <a:spcPts val="1600"/>
              </a:spcBef>
              <a:spcAft>
                <a:spcPts val="0"/>
              </a:spcAft>
              <a:buSzPts val="1100"/>
              <a:buChar char="○"/>
              <a:defRPr/>
            </a:lvl5pPr>
            <a:lvl6pPr indent="-298450" lvl="5" marL="2743200" rtl="0" algn="l">
              <a:lnSpc>
                <a:spcPct val="115000"/>
              </a:lnSpc>
              <a:spcBef>
                <a:spcPts val="1600"/>
              </a:spcBef>
              <a:spcAft>
                <a:spcPts val="0"/>
              </a:spcAft>
              <a:buSzPts val="1100"/>
              <a:buChar char="■"/>
              <a:defRPr/>
            </a:lvl6pPr>
            <a:lvl7pPr indent="-298450" lvl="6" marL="3200400" rtl="0" algn="l">
              <a:lnSpc>
                <a:spcPct val="115000"/>
              </a:lnSpc>
              <a:spcBef>
                <a:spcPts val="1600"/>
              </a:spcBef>
              <a:spcAft>
                <a:spcPts val="0"/>
              </a:spcAft>
              <a:buSzPts val="1100"/>
              <a:buChar char="●"/>
              <a:defRPr/>
            </a:lvl7pPr>
            <a:lvl8pPr indent="-298450" lvl="7" marL="3657600" rtl="0" algn="l">
              <a:lnSpc>
                <a:spcPct val="115000"/>
              </a:lnSpc>
              <a:spcBef>
                <a:spcPts val="1600"/>
              </a:spcBef>
              <a:spcAft>
                <a:spcPts val="0"/>
              </a:spcAft>
              <a:buSzPts val="1100"/>
              <a:buChar char="○"/>
              <a:defRPr/>
            </a:lvl8pPr>
            <a:lvl9pPr indent="-298450" lvl="8" marL="4114800" rtl="0" algn="l">
              <a:lnSpc>
                <a:spcPct val="115000"/>
              </a:lnSpc>
              <a:spcBef>
                <a:spcPts val="1600"/>
              </a:spcBef>
              <a:spcAft>
                <a:spcPts val="1600"/>
              </a:spcAft>
              <a:buSzPts val="1100"/>
              <a:buChar char="■"/>
              <a:defRPr/>
            </a:lvl9pPr>
          </a:lstStyle>
          <a:p/>
        </p:txBody>
      </p:sp>
      <p:sp>
        <p:nvSpPr>
          <p:cNvPr id="43" name="Google Shape;43;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_ONLY">
  <p:cSld name="CAPTION_ONLY">
    <p:spTree>
      <p:nvGrpSpPr>
        <p:cNvPr id="44" name="Shape 44"/>
        <p:cNvGrpSpPr/>
        <p:nvPr/>
      </p:nvGrpSpPr>
      <p:grpSpPr>
        <a:xfrm>
          <a:off x="0" y="0"/>
          <a:ext cx="0" cy="0"/>
          <a:chOff x="0" y="0"/>
          <a:chExt cx="0" cy="0"/>
        </a:xfrm>
      </p:grpSpPr>
      <p:sp>
        <p:nvSpPr>
          <p:cNvPr id="45" name="Google Shape;45;p9"/>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 name="Google Shape;46;p9"/>
          <p:cNvSpPr txBox="1"/>
          <p:nvPr>
            <p:ph idx="1" type="body"/>
          </p:nvPr>
        </p:nvSpPr>
        <p:spPr>
          <a:xfrm>
            <a:off x="311700" y="4521400"/>
            <a:ext cx="7979400" cy="460500"/>
          </a:xfrm>
          <a:prstGeom prst="rect">
            <a:avLst/>
          </a:prstGeom>
          <a:noFill/>
          <a:ln>
            <a:noFill/>
          </a:ln>
        </p:spPr>
        <p:txBody>
          <a:bodyPr anchorCtr="0" anchor="ctr" bIns="91425" lIns="91425" spcFirstLastPara="1" rIns="91425" wrap="square" tIns="91425">
            <a:noAutofit/>
          </a:bodyPr>
          <a:lstStyle>
            <a:lvl1pPr indent="-228600" lvl="0" marL="457200" rtl="0" algn="l">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47" name="Google Shape;47;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_NUMBER">
  <p:cSld name="BIG_NUMBER">
    <p:bg>
      <p:bgPr>
        <a:solidFill>
          <a:schemeClr val="dk1"/>
        </a:solidFill>
      </p:bgPr>
    </p:bg>
    <p:spTree>
      <p:nvGrpSpPr>
        <p:cNvPr id="48" name="Shape 48"/>
        <p:cNvGrpSpPr/>
        <p:nvPr/>
      </p:nvGrpSpPr>
      <p:grpSpPr>
        <a:xfrm>
          <a:off x="0" y="0"/>
          <a:ext cx="0" cy="0"/>
          <a:chOff x="0" y="0"/>
          <a:chExt cx="0" cy="0"/>
        </a:xfrm>
      </p:grpSpPr>
      <p:sp>
        <p:nvSpPr>
          <p:cNvPr id="49" name="Google Shape;49;p10"/>
          <p:cNvSpPr txBox="1"/>
          <p:nvPr>
            <p:ph hasCustomPrompt="1" type="title"/>
          </p:nvPr>
        </p:nvSpPr>
        <p:spPr>
          <a:xfrm>
            <a:off x="311750" y="831175"/>
            <a:ext cx="5334900" cy="12447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Clr>
                <a:schemeClr val="lt1"/>
              </a:buClr>
              <a:buSzPts val="10000"/>
              <a:buNone/>
              <a:defRPr sz="10000">
                <a:solidFill>
                  <a:schemeClr val="lt1"/>
                </a:solidFill>
              </a:defRPr>
            </a:lvl1pPr>
            <a:lvl2pPr lvl="1" rtl="0" algn="l">
              <a:lnSpc>
                <a:spcPct val="100000"/>
              </a:lnSpc>
              <a:spcBef>
                <a:spcPts val="0"/>
              </a:spcBef>
              <a:spcAft>
                <a:spcPts val="0"/>
              </a:spcAft>
              <a:buClr>
                <a:schemeClr val="lt1"/>
              </a:buClr>
              <a:buSzPts val="10000"/>
              <a:buNone/>
              <a:defRPr sz="10000">
                <a:solidFill>
                  <a:schemeClr val="lt1"/>
                </a:solidFill>
              </a:defRPr>
            </a:lvl2pPr>
            <a:lvl3pPr lvl="2" rtl="0" algn="l">
              <a:lnSpc>
                <a:spcPct val="100000"/>
              </a:lnSpc>
              <a:spcBef>
                <a:spcPts val="0"/>
              </a:spcBef>
              <a:spcAft>
                <a:spcPts val="0"/>
              </a:spcAft>
              <a:buClr>
                <a:schemeClr val="lt1"/>
              </a:buClr>
              <a:buSzPts val="10000"/>
              <a:buNone/>
              <a:defRPr sz="10000">
                <a:solidFill>
                  <a:schemeClr val="lt1"/>
                </a:solidFill>
              </a:defRPr>
            </a:lvl3pPr>
            <a:lvl4pPr lvl="3" rtl="0" algn="l">
              <a:lnSpc>
                <a:spcPct val="100000"/>
              </a:lnSpc>
              <a:spcBef>
                <a:spcPts val="0"/>
              </a:spcBef>
              <a:spcAft>
                <a:spcPts val="0"/>
              </a:spcAft>
              <a:buClr>
                <a:schemeClr val="lt1"/>
              </a:buClr>
              <a:buSzPts val="10000"/>
              <a:buNone/>
              <a:defRPr sz="10000">
                <a:solidFill>
                  <a:schemeClr val="lt1"/>
                </a:solidFill>
              </a:defRPr>
            </a:lvl4pPr>
            <a:lvl5pPr lvl="4" rtl="0" algn="l">
              <a:lnSpc>
                <a:spcPct val="100000"/>
              </a:lnSpc>
              <a:spcBef>
                <a:spcPts val="0"/>
              </a:spcBef>
              <a:spcAft>
                <a:spcPts val="0"/>
              </a:spcAft>
              <a:buClr>
                <a:schemeClr val="lt1"/>
              </a:buClr>
              <a:buSzPts val="10000"/>
              <a:buNone/>
              <a:defRPr sz="10000">
                <a:solidFill>
                  <a:schemeClr val="lt1"/>
                </a:solidFill>
              </a:defRPr>
            </a:lvl5pPr>
            <a:lvl6pPr lvl="5" rtl="0" algn="l">
              <a:lnSpc>
                <a:spcPct val="100000"/>
              </a:lnSpc>
              <a:spcBef>
                <a:spcPts val="0"/>
              </a:spcBef>
              <a:spcAft>
                <a:spcPts val="0"/>
              </a:spcAft>
              <a:buClr>
                <a:schemeClr val="lt1"/>
              </a:buClr>
              <a:buSzPts val="10000"/>
              <a:buNone/>
              <a:defRPr sz="10000">
                <a:solidFill>
                  <a:schemeClr val="lt1"/>
                </a:solidFill>
              </a:defRPr>
            </a:lvl6pPr>
            <a:lvl7pPr lvl="6" rtl="0" algn="l">
              <a:lnSpc>
                <a:spcPct val="100000"/>
              </a:lnSpc>
              <a:spcBef>
                <a:spcPts val="0"/>
              </a:spcBef>
              <a:spcAft>
                <a:spcPts val="0"/>
              </a:spcAft>
              <a:buClr>
                <a:schemeClr val="lt1"/>
              </a:buClr>
              <a:buSzPts val="10000"/>
              <a:buNone/>
              <a:defRPr sz="10000">
                <a:solidFill>
                  <a:schemeClr val="lt1"/>
                </a:solidFill>
              </a:defRPr>
            </a:lvl7pPr>
            <a:lvl8pPr lvl="7" rtl="0" algn="l">
              <a:lnSpc>
                <a:spcPct val="100000"/>
              </a:lnSpc>
              <a:spcBef>
                <a:spcPts val="0"/>
              </a:spcBef>
              <a:spcAft>
                <a:spcPts val="0"/>
              </a:spcAft>
              <a:buClr>
                <a:schemeClr val="lt1"/>
              </a:buClr>
              <a:buSzPts val="10000"/>
              <a:buNone/>
              <a:defRPr sz="10000">
                <a:solidFill>
                  <a:schemeClr val="lt1"/>
                </a:solidFill>
              </a:defRPr>
            </a:lvl8pPr>
            <a:lvl9pPr lvl="8" rtl="0" algn="l">
              <a:lnSpc>
                <a:spcPct val="100000"/>
              </a:lnSpc>
              <a:spcBef>
                <a:spcPts val="0"/>
              </a:spcBef>
              <a:spcAft>
                <a:spcPts val="0"/>
              </a:spcAft>
              <a:buClr>
                <a:schemeClr val="lt1"/>
              </a:buClr>
              <a:buSzPts val="10000"/>
              <a:buNone/>
              <a:defRPr sz="10000">
                <a:solidFill>
                  <a:schemeClr val="lt1"/>
                </a:solidFill>
              </a:defRPr>
            </a:lvl9pPr>
          </a:lstStyle>
          <a:p>
            <a:r>
              <a:t>xx%</a:t>
            </a:r>
          </a:p>
        </p:txBody>
      </p:sp>
      <p:sp>
        <p:nvSpPr>
          <p:cNvPr id="50" name="Google Shape;50;p10"/>
          <p:cNvSpPr txBox="1"/>
          <p:nvPr>
            <p:ph idx="1" type="body"/>
          </p:nvPr>
        </p:nvSpPr>
        <p:spPr>
          <a:xfrm>
            <a:off x="311700" y="2121425"/>
            <a:ext cx="5334900" cy="942600"/>
          </a:xfrm>
          <a:prstGeom prst="rect">
            <a:avLst/>
          </a:prstGeom>
          <a:noFill/>
          <a:ln>
            <a:noFill/>
          </a:ln>
        </p:spPr>
        <p:txBody>
          <a:bodyPr anchorCtr="0" anchor="t" bIns="91425" lIns="91425" spcFirstLastPara="1" rIns="91425" wrap="square" tIns="91425">
            <a:noAutofit/>
          </a:bodyPr>
          <a:lstStyle>
            <a:lvl1pPr indent="-311150" lvl="0" marL="457200" rtl="0" algn="l">
              <a:lnSpc>
                <a:spcPct val="115000"/>
              </a:lnSpc>
              <a:spcBef>
                <a:spcPts val="0"/>
              </a:spcBef>
              <a:spcAft>
                <a:spcPts val="0"/>
              </a:spcAft>
              <a:buClr>
                <a:schemeClr val="accent2"/>
              </a:buClr>
              <a:buSzPts val="1300"/>
              <a:buChar char="●"/>
              <a:defRPr>
                <a:solidFill>
                  <a:schemeClr val="accent2"/>
                </a:solidFill>
              </a:defRPr>
            </a:lvl1pPr>
            <a:lvl2pPr indent="-298450" lvl="1" marL="914400" rtl="0" algn="l">
              <a:lnSpc>
                <a:spcPct val="115000"/>
              </a:lnSpc>
              <a:spcBef>
                <a:spcPts val="1600"/>
              </a:spcBef>
              <a:spcAft>
                <a:spcPts val="0"/>
              </a:spcAft>
              <a:buClr>
                <a:schemeClr val="accent2"/>
              </a:buClr>
              <a:buSzPts val="1100"/>
              <a:buChar char="○"/>
              <a:defRPr>
                <a:solidFill>
                  <a:schemeClr val="accent2"/>
                </a:solidFill>
              </a:defRPr>
            </a:lvl2pPr>
            <a:lvl3pPr indent="-298450" lvl="2" marL="1371600" rtl="0" algn="l">
              <a:lnSpc>
                <a:spcPct val="115000"/>
              </a:lnSpc>
              <a:spcBef>
                <a:spcPts val="1600"/>
              </a:spcBef>
              <a:spcAft>
                <a:spcPts val="0"/>
              </a:spcAft>
              <a:buClr>
                <a:schemeClr val="accent2"/>
              </a:buClr>
              <a:buSzPts val="1100"/>
              <a:buChar char="■"/>
              <a:defRPr>
                <a:solidFill>
                  <a:schemeClr val="accent2"/>
                </a:solidFill>
              </a:defRPr>
            </a:lvl3pPr>
            <a:lvl4pPr indent="-298450" lvl="3" marL="1828800" rtl="0" algn="l">
              <a:lnSpc>
                <a:spcPct val="115000"/>
              </a:lnSpc>
              <a:spcBef>
                <a:spcPts val="1600"/>
              </a:spcBef>
              <a:spcAft>
                <a:spcPts val="0"/>
              </a:spcAft>
              <a:buClr>
                <a:schemeClr val="accent2"/>
              </a:buClr>
              <a:buSzPts val="1100"/>
              <a:buChar char="●"/>
              <a:defRPr>
                <a:solidFill>
                  <a:schemeClr val="accent2"/>
                </a:solidFill>
              </a:defRPr>
            </a:lvl4pPr>
            <a:lvl5pPr indent="-298450" lvl="4" marL="2286000" rtl="0" algn="l">
              <a:lnSpc>
                <a:spcPct val="115000"/>
              </a:lnSpc>
              <a:spcBef>
                <a:spcPts val="1600"/>
              </a:spcBef>
              <a:spcAft>
                <a:spcPts val="0"/>
              </a:spcAft>
              <a:buClr>
                <a:schemeClr val="accent2"/>
              </a:buClr>
              <a:buSzPts val="1100"/>
              <a:buChar char="○"/>
              <a:defRPr>
                <a:solidFill>
                  <a:schemeClr val="accent2"/>
                </a:solidFill>
              </a:defRPr>
            </a:lvl5pPr>
            <a:lvl6pPr indent="-298450" lvl="5" marL="2743200" rtl="0" algn="l">
              <a:lnSpc>
                <a:spcPct val="115000"/>
              </a:lnSpc>
              <a:spcBef>
                <a:spcPts val="1600"/>
              </a:spcBef>
              <a:spcAft>
                <a:spcPts val="0"/>
              </a:spcAft>
              <a:buClr>
                <a:schemeClr val="accent2"/>
              </a:buClr>
              <a:buSzPts val="1100"/>
              <a:buChar char="■"/>
              <a:defRPr>
                <a:solidFill>
                  <a:schemeClr val="accent2"/>
                </a:solidFill>
              </a:defRPr>
            </a:lvl6pPr>
            <a:lvl7pPr indent="-298450" lvl="6" marL="3200400" rtl="0" algn="l">
              <a:lnSpc>
                <a:spcPct val="115000"/>
              </a:lnSpc>
              <a:spcBef>
                <a:spcPts val="1600"/>
              </a:spcBef>
              <a:spcAft>
                <a:spcPts val="0"/>
              </a:spcAft>
              <a:buClr>
                <a:schemeClr val="accent2"/>
              </a:buClr>
              <a:buSzPts val="1100"/>
              <a:buChar char="●"/>
              <a:defRPr>
                <a:solidFill>
                  <a:schemeClr val="accent2"/>
                </a:solidFill>
              </a:defRPr>
            </a:lvl7pPr>
            <a:lvl8pPr indent="-298450" lvl="7" marL="3657600" rtl="0" algn="l">
              <a:lnSpc>
                <a:spcPct val="115000"/>
              </a:lnSpc>
              <a:spcBef>
                <a:spcPts val="1600"/>
              </a:spcBef>
              <a:spcAft>
                <a:spcPts val="0"/>
              </a:spcAft>
              <a:buClr>
                <a:schemeClr val="accent2"/>
              </a:buClr>
              <a:buSzPts val="1100"/>
              <a:buChar char="○"/>
              <a:defRPr>
                <a:solidFill>
                  <a:schemeClr val="accent2"/>
                </a:solidFill>
              </a:defRPr>
            </a:lvl8pPr>
            <a:lvl9pPr indent="-298450" lvl="8" marL="4114800" rtl="0" algn="l">
              <a:lnSpc>
                <a:spcPct val="115000"/>
              </a:lnSpc>
              <a:spcBef>
                <a:spcPts val="1600"/>
              </a:spcBef>
              <a:spcAft>
                <a:spcPts val="1600"/>
              </a:spcAft>
              <a:buClr>
                <a:schemeClr val="accent2"/>
              </a:buClr>
              <a:buSzPts val="1100"/>
              <a:buChar char="■"/>
              <a:defRPr>
                <a:solidFill>
                  <a:schemeClr val="accent2"/>
                </a:solidFill>
              </a:defRPr>
            </a:lvl9pPr>
          </a:lstStyle>
          <a:p/>
        </p:txBody>
      </p:sp>
      <p:sp>
        <p:nvSpPr>
          <p:cNvPr id="51" name="Google Shape;51;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0"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1pPr>
            <a:lvl2pPr lvl="1"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2pPr>
            <a:lvl3pPr lvl="2"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3pPr>
            <a:lvl4pPr lvl="3"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4pPr>
            <a:lvl5pPr lvl="4"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5pPr>
            <a:lvl6pPr lvl="5"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6pPr>
            <a:lvl7pPr lvl="6"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7pPr>
            <a:lvl8pPr lvl="7"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8pPr>
            <a:lvl9pPr lvl="8"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marR="0" rtl="0" algn="l">
              <a:lnSpc>
                <a:spcPct val="115000"/>
              </a:lnSpc>
              <a:spcBef>
                <a:spcPts val="0"/>
              </a:spcBef>
              <a:spcAft>
                <a:spcPts val="0"/>
              </a:spcAft>
              <a:buClr>
                <a:schemeClr val="dk2"/>
              </a:buClr>
              <a:buSzPts val="1300"/>
              <a:buFont typeface="Roboto"/>
              <a:buChar char="●"/>
              <a:defRPr b="0" i="0" sz="1300" u="none" cap="none" strike="noStrike">
                <a:solidFill>
                  <a:schemeClr val="dk2"/>
                </a:solidFill>
                <a:latin typeface="Roboto"/>
                <a:ea typeface="Roboto"/>
                <a:cs typeface="Roboto"/>
                <a:sym typeface="Roboto"/>
              </a:defRPr>
            </a:lvl1pPr>
            <a:lvl2pPr indent="-298450" lvl="1" marL="914400" marR="0" rtl="0" algn="l">
              <a:lnSpc>
                <a:spcPct val="115000"/>
              </a:lnSpc>
              <a:spcBef>
                <a:spcPts val="1600"/>
              </a:spcBef>
              <a:spcAft>
                <a:spcPts val="0"/>
              </a:spcAft>
              <a:buClr>
                <a:schemeClr val="dk2"/>
              </a:buClr>
              <a:buSzPts val="1100"/>
              <a:buFont typeface="Roboto"/>
              <a:buChar char="○"/>
              <a:defRPr b="0" i="0" sz="1100" u="none" cap="none" strike="noStrike">
                <a:solidFill>
                  <a:schemeClr val="dk2"/>
                </a:solidFill>
                <a:latin typeface="Roboto"/>
                <a:ea typeface="Roboto"/>
                <a:cs typeface="Roboto"/>
                <a:sym typeface="Roboto"/>
              </a:defRPr>
            </a:lvl2pPr>
            <a:lvl3pPr indent="-298450" lvl="2" marL="1371600" marR="0" rtl="0" algn="l">
              <a:lnSpc>
                <a:spcPct val="115000"/>
              </a:lnSpc>
              <a:spcBef>
                <a:spcPts val="1600"/>
              </a:spcBef>
              <a:spcAft>
                <a:spcPts val="0"/>
              </a:spcAft>
              <a:buClr>
                <a:schemeClr val="dk2"/>
              </a:buClr>
              <a:buSzPts val="1100"/>
              <a:buFont typeface="Roboto"/>
              <a:buChar char="■"/>
              <a:defRPr b="0" i="0" sz="1100" u="none" cap="none" strike="noStrike">
                <a:solidFill>
                  <a:schemeClr val="dk2"/>
                </a:solidFill>
                <a:latin typeface="Roboto"/>
                <a:ea typeface="Roboto"/>
                <a:cs typeface="Roboto"/>
                <a:sym typeface="Roboto"/>
              </a:defRPr>
            </a:lvl3pPr>
            <a:lvl4pPr indent="-298450" lvl="3" marL="1828800" marR="0" rtl="0" algn="l">
              <a:lnSpc>
                <a:spcPct val="115000"/>
              </a:lnSpc>
              <a:spcBef>
                <a:spcPts val="1600"/>
              </a:spcBef>
              <a:spcAft>
                <a:spcPts val="0"/>
              </a:spcAft>
              <a:buClr>
                <a:schemeClr val="dk2"/>
              </a:buClr>
              <a:buSzPts val="1100"/>
              <a:buFont typeface="Roboto"/>
              <a:buChar char="●"/>
              <a:defRPr b="0" i="0" sz="1100" u="none" cap="none" strike="noStrike">
                <a:solidFill>
                  <a:schemeClr val="dk2"/>
                </a:solidFill>
                <a:latin typeface="Roboto"/>
                <a:ea typeface="Roboto"/>
                <a:cs typeface="Roboto"/>
                <a:sym typeface="Roboto"/>
              </a:defRPr>
            </a:lvl4pPr>
            <a:lvl5pPr indent="-298450" lvl="4" marL="2286000" marR="0" rtl="0" algn="l">
              <a:lnSpc>
                <a:spcPct val="115000"/>
              </a:lnSpc>
              <a:spcBef>
                <a:spcPts val="1600"/>
              </a:spcBef>
              <a:spcAft>
                <a:spcPts val="0"/>
              </a:spcAft>
              <a:buClr>
                <a:schemeClr val="dk2"/>
              </a:buClr>
              <a:buSzPts val="1100"/>
              <a:buFont typeface="Roboto"/>
              <a:buChar char="○"/>
              <a:defRPr b="0" i="0" sz="1100" u="none" cap="none" strike="noStrike">
                <a:solidFill>
                  <a:schemeClr val="dk2"/>
                </a:solidFill>
                <a:latin typeface="Roboto"/>
                <a:ea typeface="Roboto"/>
                <a:cs typeface="Roboto"/>
                <a:sym typeface="Roboto"/>
              </a:defRPr>
            </a:lvl5pPr>
            <a:lvl6pPr indent="-298450" lvl="5" marL="2743200" marR="0" rtl="0" algn="l">
              <a:lnSpc>
                <a:spcPct val="115000"/>
              </a:lnSpc>
              <a:spcBef>
                <a:spcPts val="1600"/>
              </a:spcBef>
              <a:spcAft>
                <a:spcPts val="0"/>
              </a:spcAft>
              <a:buClr>
                <a:schemeClr val="dk2"/>
              </a:buClr>
              <a:buSzPts val="1100"/>
              <a:buFont typeface="Roboto"/>
              <a:buChar char="■"/>
              <a:defRPr b="0" i="0" sz="1100" u="none" cap="none" strike="noStrike">
                <a:solidFill>
                  <a:schemeClr val="dk2"/>
                </a:solidFill>
                <a:latin typeface="Roboto"/>
                <a:ea typeface="Roboto"/>
                <a:cs typeface="Roboto"/>
                <a:sym typeface="Roboto"/>
              </a:defRPr>
            </a:lvl6pPr>
            <a:lvl7pPr indent="-298450" lvl="6" marL="3200400" marR="0" rtl="0" algn="l">
              <a:lnSpc>
                <a:spcPct val="115000"/>
              </a:lnSpc>
              <a:spcBef>
                <a:spcPts val="1600"/>
              </a:spcBef>
              <a:spcAft>
                <a:spcPts val="0"/>
              </a:spcAft>
              <a:buClr>
                <a:schemeClr val="dk2"/>
              </a:buClr>
              <a:buSzPts val="1100"/>
              <a:buFont typeface="Roboto"/>
              <a:buChar char="●"/>
              <a:defRPr b="0" i="0" sz="1100" u="none" cap="none" strike="noStrike">
                <a:solidFill>
                  <a:schemeClr val="dk2"/>
                </a:solidFill>
                <a:latin typeface="Roboto"/>
                <a:ea typeface="Roboto"/>
                <a:cs typeface="Roboto"/>
                <a:sym typeface="Roboto"/>
              </a:defRPr>
            </a:lvl7pPr>
            <a:lvl8pPr indent="-298450" lvl="7" marL="3657600" marR="0" rtl="0" algn="l">
              <a:lnSpc>
                <a:spcPct val="115000"/>
              </a:lnSpc>
              <a:spcBef>
                <a:spcPts val="1600"/>
              </a:spcBef>
              <a:spcAft>
                <a:spcPts val="0"/>
              </a:spcAft>
              <a:buClr>
                <a:schemeClr val="dk2"/>
              </a:buClr>
              <a:buSzPts val="1100"/>
              <a:buFont typeface="Roboto"/>
              <a:buChar char="○"/>
              <a:defRPr b="0" i="0" sz="1100" u="none" cap="none" strike="noStrike">
                <a:solidFill>
                  <a:schemeClr val="dk2"/>
                </a:solidFill>
                <a:latin typeface="Roboto"/>
                <a:ea typeface="Roboto"/>
                <a:cs typeface="Roboto"/>
                <a:sym typeface="Roboto"/>
              </a:defRPr>
            </a:lvl8pPr>
            <a:lvl9pPr indent="-298450" lvl="8" marL="4114800" marR="0" rtl="0" algn="l">
              <a:lnSpc>
                <a:spcPct val="115000"/>
              </a:lnSpc>
              <a:spcBef>
                <a:spcPts val="1600"/>
              </a:spcBef>
              <a:spcAft>
                <a:spcPts val="1600"/>
              </a:spcAft>
              <a:buClr>
                <a:schemeClr val="dk2"/>
              </a:buClr>
              <a:buSzPts val="1100"/>
              <a:buFont typeface="Roboto"/>
              <a:buChar char="■"/>
              <a:defRPr b="0" i="0" sz="1100" u="none" cap="none" strike="noStrike">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pic>
        <p:nvPicPr>
          <p:cNvPr id="56" name="Google Shape;56;p11"/>
          <p:cNvPicPr preferRelativeResize="0"/>
          <p:nvPr/>
        </p:nvPicPr>
        <p:blipFill rotWithShape="1">
          <a:blip r:embed="rId3">
            <a:alphaModFix/>
          </a:blip>
          <a:srcRect b="0" l="0" r="0" t="0"/>
          <a:stretch/>
        </p:blipFill>
        <p:spPr>
          <a:xfrm>
            <a:off x="229750" y="50050"/>
            <a:ext cx="718975" cy="853500"/>
          </a:xfrm>
          <a:prstGeom prst="rect">
            <a:avLst/>
          </a:prstGeom>
          <a:noFill/>
          <a:ln>
            <a:noFill/>
          </a:ln>
        </p:spPr>
      </p:pic>
      <p:sp>
        <p:nvSpPr>
          <p:cNvPr id="57" name="Google Shape;57;p11"/>
          <p:cNvSpPr txBox="1"/>
          <p:nvPr/>
        </p:nvSpPr>
        <p:spPr>
          <a:xfrm>
            <a:off x="229750" y="1139650"/>
            <a:ext cx="8570400" cy="431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700"/>
              <a:buFont typeface="Arial"/>
              <a:buNone/>
            </a:pPr>
            <a:r>
              <a:t/>
            </a:r>
            <a:endParaRPr i="0" sz="1700" u="none" cap="none" strike="noStrike">
              <a:solidFill>
                <a:srgbClr val="000000"/>
              </a:solidFill>
              <a:highlight>
                <a:srgbClr val="FFFFFF"/>
              </a:highlight>
              <a:latin typeface="Times New Roman"/>
              <a:ea typeface="Times New Roman"/>
              <a:cs typeface="Times New Roman"/>
              <a:sym typeface="Times New Roman"/>
            </a:endParaRPr>
          </a:p>
        </p:txBody>
      </p:sp>
      <p:sp>
        <p:nvSpPr>
          <p:cNvPr id="58" name="Google Shape;58;p11"/>
          <p:cNvSpPr txBox="1"/>
          <p:nvPr/>
        </p:nvSpPr>
        <p:spPr>
          <a:xfrm>
            <a:off x="1204700" y="185147"/>
            <a:ext cx="7575600" cy="10257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rPr b="0" i="0" lang="en" sz="2000" u="none" cap="none" strike="noStrike">
                <a:solidFill>
                  <a:srgbClr val="000000"/>
                </a:solidFill>
                <a:latin typeface="Times New Roman"/>
                <a:ea typeface="Times New Roman"/>
                <a:cs typeface="Times New Roman"/>
                <a:sym typeface="Times New Roman"/>
              </a:rPr>
              <a:t>Vivekanand Education Society’s Institute Of Technology</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000"/>
              <a:buFont typeface="Arial"/>
              <a:buNone/>
            </a:pPr>
            <a:r>
              <a:rPr b="0" i="0" lang="en" sz="2000" u="none" cap="none" strike="noStrike">
                <a:solidFill>
                  <a:srgbClr val="000000"/>
                </a:solidFill>
                <a:latin typeface="Times New Roman"/>
                <a:ea typeface="Times New Roman"/>
                <a:cs typeface="Times New Roman"/>
                <a:sym typeface="Times New Roman"/>
              </a:rPr>
              <a:t>Department Of Information Technology</a:t>
            </a:r>
            <a:endParaRPr b="0" i="0" sz="2000" u="none" cap="none" strike="noStrike">
              <a:solidFill>
                <a:srgbClr val="000000"/>
              </a:solidFill>
              <a:latin typeface="Times New Roman"/>
              <a:ea typeface="Times New Roman"/>
              <a:cs typeface="Times New Roman"/>
              <a:sym typeface="Times New Roman"/>
            </a:endParaRPr>
          </a:p>
          <a:p>
            <a:pPr indent="457200" lvl="0" marL="1828800" marR="0" rtl="0" algn="l">
              <a:lnSpc>
                <a:spcPct val="100000"/>
              </a:lnSpc>
              <a:spcBef>
                <a:spcPts val="0"/>
              </a:spcBef>
              <a:spcAft>
                <a:spcPts val="0"/>
              </a:spcAft>
              <a:buClr>
                <a:srgbClr val="000000"/>
              </a:buClr>
              <a:buSzPts val="1900"/>
              <a:buFont typeface="Arial"/>
              <a:buNone/>
            </a:pPr>
            <a:r>
              <a:rPr b="0" i="0" lang="en" sz="1900" u="none" cap="none" strike="noStrike">
                <a:solidFill>
                  <a:srgbClr val="000000"/>
                </a:solidFill>
                <a:latin typeface="Times New Roman"/>
                <a:ea typeface="Times New Roman"/>
                <a:cs typeface="Times New Roman"/>
                <a:sym typeface="Times New Roman"/>
              </a:rPr>
              <a:t>Project Review</a:t>
            </a:r>
            <a:endParaRPr b="1" i="0" sz="2000" u="none" cap="none" strike="noStrike">
              <a:solidFill>
                <a:srgbClr val="000000"/>
              </a:solidFill>
              <a:latin typeface="Times New Roman"/>
              <a:ea typeface="Times New Roman"/>
              <a:cs typeface="Times New Roman"/>
              <a:sym typeface="Times New Roman"/>
            </a:endParaRPr>
          </a:p>
        </p:txBody>
      </p:sp>
      <p:sp>
        <p:nvSpPr>
          <p:cNvPr id="59" name="Google Shape;59;p11"/>
          <p:cNvSpPr txBox="1"/>
          <p:nvPr/>
        </p:nvSpPr>
        <p:spPr>
          <a:xfrm>
            <a:off x="4243675" y="1751225"/>
            <a:ext cx="34548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latin typeface="Times New Roman"/>
                <a:ea typeface="Times New Roman"/>
                <a:cs typeface="Times New Roman"/>
                <a:sym typeface="Times New Roman"/>
              </a:rPr>
              <a:t>Mentor Name:  </a:t>
            </a:r>
            <a:r>
              <a:rPr lang="en" sz="1600">
                <a:latin typeface="Times New Roman"/>
                <a:ea typeface="Times New Roman"/>
                <a:cs typeface="Times New Roman"/>
                <a:sym typeface="Times New Roman"/>
              </a:rPr>
              <a:t>Ms.</a:t>
            </a:r>
            <a:r>
              <a:rPr b="1" lang="en" sz="1600">
                <a:latin typeface="Times New Roman"/>
                <a:ea typeface="Times New Roman"/>
                <a:cs typeface="Times New Roman"/>
                <a:sym typeface="Times New Roman"/>
              </a:rPr>
              <a:t> </a:t>
            </a:r>
            <a:r>
              <a:rPr lang="en" sz="1600">
                <a:latin typeface="Times New Roman"/>
                <a:ea typeface="Times New Roman"/>
                <a:cs typeface="Times New Roman"/>
                <a:sym typeface="Times New Roman"/>
              </a:rPr>
              <a:t>Bincy Ivin</a:t>
            </a:r>
            <a:endParaRPr sz="1600">
              <a:latin typeface="Times New Roman"/>
              <a:ea typeface="Times New Roman"/>
              <a:cs typeface="Times New Roman"/>
              <a:sym typeface="Times New Roman"/>
            </a:endParaRPr>
          </a:p>
        </p:txBody>
      </p:sp>
      <p:sp>
        <p:nvSpPr>
          <p:cNvPr id="60" name="Google Shape;60;p11"/>
          <p:cNvSpPr txBox="1"/>
          <p:nvPr/>
        </p:nvSpPr>
        <p:spPr>
          <a:xfrm>
            <a:off x="229750" y="1464150"/>
            <a:ext cx="3660600" cy="215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highlight>
                  <a:schemeClr val="lt1"/>
                </a:highlight>
                <a:latin typeface="Times New Roman"/>
                <a:ea typeface="Times New Roman"/>
                <a:cs typeface="Times New Roman"/>
                <a:sym typeface="Times New Roman"/>
              </a:rPr>
              <a:t>Title: </a:t>
            </a:r>
            <a:r>
              <a:rPr lang="en" sz="1800">
                <a:highlight>
                  <a:schemeClr val="lt1"/>
                </a:highlight>
                <a:latin typeface="Times New Roman"/>
                <a:ea typeface="Times New Roman"/>
                <a:cs typeface="Times New Roman"/>
                <a:sym typeface="Times New Roman"/>
              </a:rPr>
              <a:t>Airline Satisfaction</a:t>
            </a:r>
            <a:endParaRPr sz="1800">
              <a:highlight>
                <a:schemeClr val="lt1"/>
              </a:highlight>
              <a:latin typeface="Times New Roman"/>
              <a:ea typeface="Times New Roman"/>
              <a:cs typeface="Times New Roman"/>
              <a:sym typeface="Times New Roman"/>
            </a:endParaRPr>
          </a:p>
          <a:p>
            <a:pPr indent="0" lvl="0" marL="0" rtl="0" algn="l">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b="1" lang="en" sz="1800">
                <a:solidFill>
                  <a:schemeClr val="dk1"/>
                </a:solidFill>
                <a:latin typeface="Times New Roman"/>
                <a:ea typeface="Times New Roman"/>
                <a:cs typeface="Times New Roman"/>
                <a:sym typeface="Times New Roman"/>
              </a:rPr>
              <a:t>Group Members</a:t>
            </a:r>
            <a:r>
              <a:rPr lang="en">
                <a:solidFill>
                  <a:schemeClr val="dk1"/>
                </a:solidFill>
                <a:latin typeface="Times New Roman"/>
                <a:ea typeface="Times New Roman"/>
                <a:cs typeface="Times New Roman"/>
                <a:sym typeface="Times New Roman"/>
              </a:rPr>
              <a:t>: </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1600">
                <a:solidFill>
                  <a:schemeClr val="dk1"/>
                </a:solidFill>
                <a:latin typeface="Times New Roman"/>
                <a:ea typeface="Times New Roman"/>
                <a:cs typeface="Times New Roman"/>
                <a:sym typeface="Times New Roman"/>
              </a:rPr>
              <a:t>30 - Shubham Kamodkar</a:t>
            </a:r>
            <a:endParaRPr sz="16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1600">
                <a:solidFill>
                  <a:schemeClr val="dk1"/>
                </a:solidFill>
                <a:latin typeface="Times New Roman"/>
                <a:ea typeface="Times New Roman"/>
                <a:cs typeface="Times New Roman"/>
                <a:sym typeface="Times New Roman"/>
              </a:rPr>
              <a:t>37 - Mikil Lalwani</a:t>
            </a:r>
            <a:endParaRPr sz="16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1600">
                <a:solidFill>
                  <a:schemeClr val="dk1"/>
                </a:solidFill>
                <a:latin typeface="Times New Roman"/>
                <a:ea typeface="Times New Roman"/>
                <a:cs typeface="Times New Roman"/>
                <a:sym typeface="Times New Roman"/>
              </a:rPr>
              <a:t>44 - Aditi Miniyar</a:t>
            </a:r>
            <a:endParaRPr sz="16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600">
              <a:solidFill>
                <a:schemeClr val="dk1"/>
              </a:solidFill>
              <a:latin typeface="Times New Roman"/>
              <a:ea typeface="Times New Roman"/>
              <a:cs typeface="Times New Roman"/>
              <a:sym typeface="Times New Roman"/>
            </a:endParaRPr>
          </a:p>
        </p:txBody>
      </p:sp>
      <p:sp>
        <p:nvSpPr>
          <p:cNvPr id="61" name="Google Shape;61;p11"/>
          <p:cNvSpPr txBox="1"/>
          <p:nvPr/>
        </p:nvSpPr>
        <p:spPr>
          <a:xfrm>
            <a:off x="2950050" y="1139800"/>
            <a:ext cx="34068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solidFill>
                  <a:schemeClr val="dk1"/>
                </a:solidFill>
                <a:latin typeface="Times New Roman"/>
                <a:ea typeface="Times New Roman"/>
                <a:cs typeface="Times New Roman"/>
                <a:sym typeface="Times New Roman"/>
              </a:rPr>
              <a:t>Sem: VI Academic Year : 2023 - 24</a:t>
            </a:r>
            <a:endParaRPr sz="1500">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0"/>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Requirements of System</a:t>
            </a:r>
            <a:endParaRPr/>
          </a:p>
        </p:txBody>
      </p:sp>
      <p:graphicFrame>
        <p:nvGraphicFramePr>
          <p:cNvPr id="121" name="Google Shape;121;p20"/>
          <p:cNvGraphicFramePr/>
          <p:nvPr/>
        </p:nvGraphicFramePr>
        <p:xfrm>
          <a:off x="952500" y="2069075"/>
          <a:ext cx="3000000" cy="3000000"/>
        </p:xfrm>
        <a:graphic>
          <a:graphicData uri="http://schemas.openxmlformats.org/drawingml/2006/table">
            <a:tbl>
              <a:tblPr>
                <a:noFill/>
                <a:tableStyleId>{C164020A-96FF-4164-911C-CAABA174FA47}</a:tableStyleId>
              </a:tblPr>
              <a:tblGrid>
                <a:gridCol w="3619500"/>
                <a:gridCol w="3619500"/>
              </a:tblGrid>
              <a:tr h="381000">
                <a:tc gridSpan="2">
                  <a:txBody>
                    <a:bodyPr/>
                    <a:lstStyle/>
                    <a:p>
                      <a:pPr indent="0" lvl="0" marL="0" marR="0" rtl="0" algn="ctr">
                        <a:lnSpc>
                          <a:spcPct val="100000"/>
                        </a:lnSpc>
                        <a:spcBef>
                          <a:spcPts val="0"/>
                        </a:spcBef>
                        <a:spcAft>
                          <a:spcPts val="0"/>
                        </a:spcAft>
                        <a:buClr>
                          <a:srgbClr val="000000"/>
                        </a:buClr>
                        <a:buSzPts val="1600"/>
                        <a:buFont typeface="Arial"/>
                        <a:buNone/>
                      </a:pPr>
                      <a:r>
                        <a:rPr b="1" lang="en" sz="1600" u="none" cap="none" strike="noStrike">
                          <a:solidFill>
                            <a:srgbClr val="FFFFFF"/>
                          </a:solidFill>
                          <a:latin typeface="Times New Roman"/>
                          <a:ea typeface="Times New Roman"/>
                          <a:cs typeface="Times New Roman"/>
                          <a:sym typeface="Times New Roman"/>
                        </a:rPr>
                        <a:t>Hardware</a:t>
                      </a:r>
                      <a:endParaRPr b="1" sz="1600" u="none" cap="none" strike="noStrike">
                        <a:solidFill>
                          <a:srgbClr val="FFFFFF"/>
                        </a:solidFill>
                        <a:latin typeface="Times New Roman"/>
                        <a:ea typeface="Times New Roman"/>
                        <a:cs typeface="Times New Roman"/>
                        <a:sym typeface="Times New Roman"/>
                      </a:endParaRPr>
                    </a:p>
                  </a:txBody>
                  <a:tcPr marT="91425" marB="91425" marR="91425" marL="91425" anchor="ctr">
                    <a:lnL cap="flat" cmpd="sng" w="9525">
                      <a:solidFill>
                        <a:srgbClr val="292929"/>
                      </a:solidFill>
                      <a:prstDash val="solid"/>
                      <a:round/>
                      <a:headEnd len="sm" w="sm" type="none"/>
                      <a:tailEnd len="sm" w="sm" type="none"/>
                    </a:lnL>
                    <a:lnR cap="flat" cmpd="sng" w="9525">
                      <a:solidFill>
                        <a:srgbClr val="292929"/>
                      </a:solidFill>
                      <a:prstDash val="solid"/>
                      <a:round/>
                      <a:headEnd len="sm" w="sm" type="none"/>
                      <a:tailEnd len="sm" w="sm" type="none"/>
                    </a:lnR>
                    <a:lnT cap="flat" cmpd="sng" w="9525">
                      <a:solidFill>
                        <a:srgbClr val="292929"/>
                      </a:solidFill>
                      <a:prstDash val="solid"/>
                      <a:round/>
                      <a:headEnd len="sm" w="sm" type="none"/>
                      <a:tailEnd len="sm" w="sm" type="none"/>
                    </a:lnT>
                    <a:lnB cap="flat" cmpd="sng" w="9525">
                      <a:solidFill>
                        <a:srgbClr val="292929"/>
                      </a:solidFill>
                      <a:prstDash val="solid"/>
                      <a:round/>
                      <a:headEnd len="sm" w="sm" type="none"/>
                      <a:tailEnd len="sm" w="sm" type="none"/>
                    </a:lnB>
                    <a:solidFill>
                      <a:srgbClr val="31394D"/>
                    </a:solidFill>
                  </a:tcPr>
                </a:tc>
                <a:tc hMerge="1"/>
              </a:tr>
              <a:tr h="381000">
                <a:tc>
                  <a:txBody>
                    <a:bodyPr/>
                    <a:lstStyle/>
                    <a:p>
                      <a:pPr indent="0" lvl="0" marL="0" marR="0" rtl="0" algn="ctr">
                        <a:lnSpc>
                          <a:spcPct val="100000"/>
                        </a:lnSpc>
                        <a:spcBef>
                          <a:spcPts val="0"/>
                        </a:spcBef>
                        <a:spcAft>
                          <a:spcPts val="0"/>
                        </a:spcAft>
                        <a:buClr>
                          <a:srgbClr val="000000"/>
                        </a:buClr>
                        <a:buSzPts val="1600"/>
                        <a:buFont typeface="Arial"/>
                        <a:buNone/>
                      </a:pPr>
                      <a:r>
                        <a:rPr lang="en" sz="1600" u="none" cap="none" strike="noStrike">
                          <a:latin typeface="Times New Roman"/>
                          <a:ea typeface="Times New Roman"/>
                          <a:cs typeface="Times New Roman"/>
                          <a:sym typeface="Times New Roman"/>
                        </a:rPr>
                        <a:t>Storage</a:t>
                      </a:r>
                      <a:endParaRPr sz="1600" u="none" cap="none" strike="noStrike">
                        <a:latin typeface="Times New Roman"/>
                        <a:ea typeface="Times New Roman"/>
                        <a:cs typeface="Times New Roman"/>
                        <a:sym typeface="Times New Roman"/>
                      </a:endParaRPr>
                    </a:p>
                  </a:txBody>
                  <a:tcPr marT="91425" marB="91425" marR="91425" marL="91425" anchor="ctr">
                    <a:lnL cap="flat" cmpd="sng" w="9525">
                      <a:solidFill>
                        <a:srgbClr val="292929"/>
                      </a:solidFill>
                      <a:prstDash val="solid"/>
                      <a:round/>
                      <a:headEnd len="sm" w="sm" type="none"/>
                      <a:tailEnd len="sm" w="sm" type="none"/>
                    </a:lnL>
                    <a:lnR cap="flat" cmpd="sng" w="9525">
                      <a:solidFill>
                        <a:srgbClr val="292929"/>
                      </a:solidFill>
                      <a:prstDash val="solid"/>
                      <a:round/>
                      <a:headEnd len="sm" w="sm" type="none"/>
                      <a:tailEnd len="sm" w="sm" type="none"/>
                    </a:lnR>
                    <a:lnT cap="flat" cmpd="sng" w="9525">
                      <a:solidFill>
                        <a:srgbClr val="292929"/>
                      </a:solidFill>
                      <a:prstDash val="solid"/>
                      <a:round/>
                      <a:headEnd len="sm" w="sm" type="none"/>
                      <a:tailEnd len="sm" w="sm" type="none"/>
                    </a:lnT>
                    <a:lnB cap="flat" cmpd="sng" w="9525">
                      <a:solidFill>
                        <a:srgbClr val="292929"/>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600"/>
                        <a:buFont typeface="Arial"/>
                        <a:buNone/>
                      </a:pPr>
                      <a:r>
                        <a:rPr lang="en" sz="1600" u="none" cap="none" strike="noStrike">
                          <a:latin typeface="Times New Roman"/>
                          <a:ea typeface="Times New Roman"/>
                          <a:cs typeface="Times New Roman"/>
                          <a:sym typeface="Times New Roman"/>
                        </a:rPr>
                        <a:t>1 GB</a:t>
                      </a:r>
                      <a:endParaRPr sz="1600" u="none" cap="none" strike="noStrike">
                        <a:latin typeface="Times New Roman"/>
                        <a:ea typeface="Times New Roman"/>
                        <a:cs typeface="Times New Roman"/>
                        <a:sym typeface="Times New Roman"/>
                      </a:endParaRPr>
                    </a:p>
                  </a:txBody>
                  <a:tcPr marT="91425" marB="91425" marR="91425" marL="91425" anchor="ctr">
                    <a:lnL cap="flat" cmpd="sng" w="9525">
                      <a:solidFill>
                        <a:srgbClr val="292929"/>
                      </a:solidFill>
                      <a:prstDash val="solid"/>
                      <a:round/>
                      <a:headEnd len="sm" w="sm" type="none"/>
                      <a:tailEnd len="sm" w="sm" type="none"/>
                    </a:lnL>
                    <a:lnR cap="flat" cmpd="sng" w="9525">
                      <a:solidFill>
                        <a:srgbClr val="292929"/>
                      </a:solidFill>
                      <a:prstDash val="solid"/>
                      <a:round/>
                      <a:headEnd len="sm" w="sm" type="none"/>
                      <a:tailEnd len="sm" w="sm" type="none"/>
                    </a:lnR>
                    <a:lnT cap="flat" cmpd="sng" w="9525">
                      <a:solidFill>
                        <a:srgbClr val="292929"/>
                      </a:solidFill>
                      <a:prstDash val="solid"/>
                      <a:round/>
                      <a:headEnd len="sm" w="sm" type="none"/>
                      <a:tailEnd len="sm" w="sm" type="none"/>
                    </a:lnT>
                    <a:lnB cap="flat" cmpd="sng" w="9525">
                      <a:solidFill>
                        <a:srgbClr val="292929"/>
                      </a:solidFill>
                      <a:prstDash val="solid"/>
                      <a:round/>
                      <a:headEnd len="sm" w="sm" type="none"/>
                      <a:tailEnd len="sm" w="sm" type="none"/>
                    </a:lnB>
                  </a:tcPr>
                </a:tc>
              </a:tr>
              <a:tr h="381000">
                <a:tc>
                  <a:txBody>
                    <a:bodyPr/>
                    <a:lstStyle/>
                    <a:p>
                      <a:pPr indent="0" lvl="0" marL="0" marR="0" rtl="0" algn="ctr">
                        <a:lnSpc>
                          <a:spcPct val="100000"/>
                        </a:lnSpc>
                        <a:spcBef>
                          <a:spcPts val="0"/>
                        </a:spcBef>
                        <a:spcAft>
                          <a:spcPts val="0"/>
                        </a:spcAft>
                        <a:buClr>
                          <a:srgbClr val="000000"/>
                        </a:buClr>
                        <a:buSzPts val="1600"/>
                        <a:buFont typeface="Arial"/>
                        <a:buNone/>
                      </a:pPr>
                      <a:r>
                        <a:rPr lang="en" sz="1600" u="none" cap="none" strike="noStrike">
                          <a:latin typeface="Times New Roman"/>
                          <a:ea typeface="Times New Roman"/>
                          <a:cs typeface="Times New Roman"/>
                          <a:sym typeface="Times New Roman"/>
                        </a:rPr>
                        <a:t>Ram</a:t>
                      </a:r>
                      <a:endParaRPr sz="1600" u="none" cap="none" strike="noStrike">
                        <a:latin typeface="Times New Roman"/>
                        <a:ea typeface="Times New Roman"/>
                        <a:cs typeface="Times New Roman"/>
                        <a:sym typeface="Times New Roman"/>
                      </a:endParaRPr>
                    </a:p>
                  </a:txBody>
                  <a:tcPr marT="91425" marB="91425" marR="91425" marL="91425" anchor="ctr">
                    <a:lnL cap="flat" cmpd="sng" w="9525">
                      <a:solidFill>
                        <a:srgbClr val="292929"/>
                      </a:solidFill>
                      <a:prstDash val="solid"/>
                      <a:round/>
                      <a:headEnd len="sm" w="sm" type="none"/>
                      <a:tailEnd len="sm" w="sm" type="none"/>
                    </a:lnL>
                    <a:lnR cap="flat" cmpd="sng" w="9525">
                      <a:solidFill>
                        <a:srgbClr val="292929"/>
                      </a:solidFill>
                      <a:prstDash val="solid"/>
                      <a:round/>
                      <a:headEnd len="sm" w="sm" type="none"/>
                      <a:tailEnd len="sm" w="sm" type="none"/>
                    </a:lnR>
                    <a:lnT cap="flat" cmpd="sng" w="9525">
                      <a:solidFill>
                        <a:srgbClr val="292929"/>
                      </a:solidFill>
                      <a:prstDash val="solid"/>
                      <a:round/>
                      <a:headEnd len="sm" w="sm" type="none"/>
                      <a:tailEnd len="sm" w="sm" type="none"/>
                    </a:lnT>
                    <a:lnB cap="flat" cmpd="sng" w="9525">
                      <a:solidFill>
                        <a:srgbClr val="292929"/>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600"/>
                        <a:buFont typeface="Arial"/>
                        <a:buNone/>
                      </a:pPr>
                      <a:r>
                        <a:rPr lang="en" sz="1600" u="none" cap="none" strike="noStrike">
                          <a:latin typeface="Times New Roman"/>
                          <a:ea typeface="Times New Roman"/>
                          <a:cs typeface="Times New Roman"/>
                          <a:sym typeface="Times New Roman"/>
                        </a:rPr>
                        <a:t>                           2 GB Ram</a:t>
                      </a:r>
                      <a:endParaRPr sz="1600" u="none" cap="none" strike="noStrike">
                        <a:latin typeface="Times New Roman"/>
                        <a:ea typeface="Times New Roman"/>
                        <a:cs typeface="Times New Roman"/>
                        <a:sym typeface="Times New Roman"/>
                      </a:endParaRPr>
                    </a:p>
                  </a:txBody>
                  <a:tcPr marT="91425" marB="91425" marR="91425" marL="91425" anchor="ctr">
                    <a:lnL cap="flat" cmpd="sng" w="9525">
                      <a:solidFill>
                        <a:srgbClr val="292929"/>
                      </a:solidFill>
                      <a:prstDash val="solid"/>
                      <a:round/>
                      <a:headEnd len="sm" w="sm" type="none"/>
                      <a:tailEnd len="sm" w="sm" type="none"/>
                    </a:lnL>
                    <a:lnR cap="flat" cmpd="sng" w="9525">
                      <a:solidFill>
                        <a:srgbClr val="292929"/>
                      </a:solidFill>
                      <a:prstDash val="solid"/>
                      <a:round/>
                      <a:headEnd len="sm" w="sm" type="none"/>
                      <a:tailEnd len="sm" w="sm" type="none"/>
                    </a:lnR>
                    <a:lnT cap="flat" cmpd="sng" w="9525">
                      <a:solidFill>
                        <a:srgbClr val="292929"/>
                      </a:solidFill>
                      <a:prstDash val="solid"/>
                      <a:round/>
                      <a:headEnd len="sm" w="sm" type="none"/>
                      <a:tailEnd len="sm" w="sm" type="none"/>
                    </a:lnT>
                    <a:lnB cap="flat" cmpd="sng" w="9525">
                      <a:solidFill>
                        <a:srgbClr val="292929"/>
                      </a:solidFill>
                      <a:prstDash val="solid"/>
                      <a:round/>
                      <a:headEnd len="sm" w="sm" type="none"/>
                      <a:tailEnd len="sm" w="sm" type="none"/>
                    </a:lnB>
                  </a:tcPr>
                </a:tc>
              </a:tr>
              <a:tr h="381000">
                <a:tc>
                  <a:txBody>
                    <a:bodyPr/>
                    <a:lstStyle/>
                    <a:p>
                      <a:pPr indent="0" lvl="0" marL="0" marR="0" rtl="0" algn="ctr">
                        <a:lnSpc>
                          <a:spcPct val="100000"/>
                        </a:lnSpc>
                        <a:spcBef>
                          <a:spcPts val="0"/>
                        </a:spcBef>
                        <a:spcAft>
                          <a:spcPts val="0"/>
                        </a:spcAft>
                        <a:buClr>
                          <a:srgbClr val="000000"/>
                        </a:buClr>
                        <a:buSzPts val="1600"/>
                        <a:buFont typeface="Arial"/>
                        <a:buNone/>
                      </a:pPr>
                      <a:r>
                        <a:rPr lang="en" sz="1600" u="none" cap="none" strike="noStrike">
                          <a:latin typeface="Times New Roman"/>
                          <a:ea typeface="Times New Roman"/>
                          <a:cs typeface="Times New Roman"/>
                          <a:sym typeface="Times New Roman"/>
                        </a:rPr>
                        <a:t>CPU</a:t>
                      </a:r>
                      <a:endParaRPr sz="1600" u="none" cap="none" strike="noStrike">
                        <a:latin typeface="Times New Roman"/>
                        <a:ea typeface="Times New Roman"/>
                        <a:cs typeface="Times New Roman"/>
                        <a:sym typeface="Times New Roman"/>
                      </a:endParaRPr>
                    </a:p>
                  </a:txBody>
                  <a:tcPr marT="91425" marB="91425" marR="91425" marL="91425" anchor="ctr">
                    <a:lnL cap="flat" cmpd="sng" w="9525">
                      <a:solidFill>
                        <a:srgbClr val="292929"/>
                      </a:solidFill>
                      <a:prstDash val="solid"/>
                      <a:round/>
                      <a:headEnd len="sm" w="sm" type="none"/>
                      <a:tailEnd len="sm" w="sm" type="none"/>
                    </a:lnL>
                    <a:lnR cap="flat" cmpd="sng" w="9525">
                      <a:solidFill>
                        <a:srgbClr val="292929"/>
                      </a:solidFill>
                      <a:prstDash val="solid"/>
                      <a:round/>
                      <a:headEnd len="sm" w="sm" type="none"/>
                      <a:tailEnd len="sm" w="sm" type="none"/>
                    </a:lnR>
                    <a:lnT cap="flat" cmpd="sng" w="9525">
                      <a:solidFill>
                        <a:srgbClr val="292929"/>
                      </a:solidFill>
                      <a:prstDash val="solid"/>
                      <a:round/>
                      <a:headEnd len="sm" w="sm" type="none"/>
                      <a:tailEnd len="sm" w="sm" type="none"/>
                    </a:lnT>
                    <a:lnB cap="flat" cmpd="sng" w="9525">
                      <a:solidFill>
                        <a:srgbClr val="292929"/>
                      </a:solidFill>
                      <a:prstDash val="solid"/>
                      <a:round/>
                      <a:headEnd len="sm" w="sm" type="none"/>
                      <a:tailEnd len="sm" w="sm" type="none"/>
                    </a:lnB>
                  </a:tcPr>
                </a:tc>
                <a:tc>
                  <a:txBody>
                    <a:bodyPr/>
                    <a:lstStyle/>
                    <a:p>
                      <a:pPr indent="0" lvl="0" marL="0" marR="0" rtl="0" algn="ctr">
                        <a:lnSpc>
                          <a:spcPct val="138000"/>
                        </a:lnSpc>
                        <a:spcBef>
                          <a:spcPts val="0"/>
                        </a:spcBef>
                        <a:spcAft>
                          <a:spcPts val="0"/>
                        </a:spcAft>
                        <a:buClr>
                          <a:srgbClr val="000000"/>
                        </a:buClr>
                        <a:buSzPts val="1600"/>
                        <a:buFont typeface="Arial"/>
                        <a:buNone/>
                      </a:pPr>
                      <a:r>
                        <a:rPr lang="en" sz="1600" u="none" cap="none" strike="noStrike">
                          <a:latin typeface="Times New Roman"/>
                          <a:ea typeface="Times New Roman"/>
                          <a:cs typeface="Times New Roman"/>
                          <a:sym typeface="Times New Roman"/>
                        </a:rPr>
                        <a:t>Intel® Core™ i3 processor</a:t>
                      </a:r>
                      <a:endParaRPr sz="1600" u="none" cap="none" strike="noStrike">
                        <a:latin typeface="Times New Roman"/>
                        <a:ea typeface="Times New Roman"/>
                        <a:cs typeface="Times New Roman"/>
                        <a:sym typeface="Times New Roman"/>
                      </a:endParaRPr>
                    </a:p>
                  </a:txBody>
                  <a:tcPr marT="91425" marB="91425" marR="91425" marL="91425" anchor="ctr">
                    <a:lnL cap="flat" cmpd="sng" w="9525">
                      <a:solidFill>
                        <a:srgbClr val="292929"/>
                      </a:solidFill>
                      <a:prstDash val="solid"/>
                      <a:round/>
                      <a:headEnd len="sm" w="sm" type="none"/>
                      <a:tailEnd len="sm" w="sm" type="none"/>
                    </a:lnL>
                    <a:lnR cap="flat" cmpd="sng" w="9525">
                      <a:solidFill>
                        <a:srgbClr val="292929"/>
                      </a:solidFill>
                      <a:prstDash val="solid"/>
                      <a:round/>
                      <a:headEnd len="sm" w="sm" type="none"/>
                      <a:tailEnd len="sm" w="sm" type="none"/>
                    </a:lnR>
                    <a:lnT cap="flat" cmpd="sng" w="9525">
                      <a:solidFill>
                        <a:srgbClr val="292929"/>
                      </a:solidFill>
                      <a:prstDash val="solid"/>
                      <a:round/>
                      <a:headEnd len="sm" w="sm" type="none"/>
                      <a:tailEnd len="sm" w="sm" type="none"/>
                    </a:lnT>
                    <a:lnB cap="flat" cmpd="sng" w="9525">
                      <a:solidFill>
                        <a:srgbClr val="292929"/>
                      </a:solidFill>
                      <a:prstDash val="solid"/>
                      <a:round/>
                      <a:headEnd len="sm" w="sm" type="none"/>
                      <a:tailEnd len="sm" w="sm" type="none"/>
                    </a:lnB>
                  </a:tcPr>
                </a:tc>
              </a:tr>
              <a:tr h="381000">
                <a:tc>
                  <a:txBody>
                    <a:bodyPr/>
                    <a:lstStyle/>
                    <a:p>
                      <a:pPr indent="0" lvl="0" marL="0" marR="0" rtl="0" algn="ctr">
                        <a:lnSpc>
                          <a:spcPct val="100000"/>
                        </a:lnSpc>
                        <a:spcBef>
                          <a:spcPts val="0"/>
                        </a:spcBef>
                        <a:spcAft>
                          <a:spcPts val="0"/>
                        </a:spcAft>
                        <a:buClr>
                          <a:srgbClr val="000000"/>
                        </a:buClr>
                        <a:buSzPts val="1600"/>
                        <a:buFont typeface="Arial"/>
                        <a:buNone/>
                      </a:pPr>
                      <a:r>
                        <a:rPr lang="en" sz="1600" u="none" cap="none" strike="noStrike">
                          <a:latin typeface="Times New Roman"/>
                          <a:ea typeface="Times New Roman"/>
                          <a:cs typeface="Times New Roman"/>
                          <a:sym typeface="Times New Roman"/>
                        </a:rPr>
                        <a:t>Operating System</a:t>
                      </a:r>
                      <a:endParaRPr sz="1600" u="none" cap="none" strike="noStrike">
                        <a:latin typeface="Times New Roman"/>
                        <a:ea typeface="Times New Roman"/>
                        <a:cs typeface="Times New Roman"/>
                        <a:sym typeface="Times New Roman"/>
                      </a:endParaRPr>
                    </a:p>
                  </a:txBody>
                  <a:tcPr marT="91425" marB="91425" marR="91425" marL="91425" anchor="ctr">
                    <a:lnL cap="flat" cmpd="sng" w="9525">
                      <a:solidFill>
                        <a:srgbClr val="292929"/>
                      </a:solidFill>
                      <a:prstDash val="solid"/>
                      <a:round/>
                      <a:headEnd len="sm" w="sm" type="none"/>
                      <a:tailEnd len="sm" w="sm" type="none"/>
                    </a:lnL>
                    <a:lnR cap="flat" cmpd="sng" w="9525">
                      <a:solidFill>
                        <a:srgbClr val="292929"/>
                      </a:solidFill>
                      <a:prstDash val="solid"/>
                      <a:round/>
                      <a:headEnd len="sm" w="sm" type="none"/>
                      <a:tailEnd len="sm" w="sm" type="none"/>
                    </a:lnR>
                    <a:lnT cap="flat" cmpd="sng" w="9525">
                      <a:solidFill>
                        <a:srgbClr val="292929"/>
                      </a:solidFill>
                      <a:prstDash val="solid"/>
                      <a:round/>
                      <a:headEnd len="sm" w="sm" type="none"/>
                      <a:tailEnd len="sm" w="sm" type="none"/>
                    </a:lnT>
                    <a:lnB cap="flat" cmpd="sng" w="9525">
                      <a:solidFill>
                        <a:srgbClr val="292929"/>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600"/>
                        <a:buFont typeface="Arial"/>
                        <a:buNone/>
                      </a:pPr>
                      <a:r>
                        <a:rPr lang="en" sz="1600" u="none" cap="none" strike="noStrike">
                          <a:latin typeface="Times New Roman"/>
                          <a:ea typeface="Times New Roman"/>
                          <a:cs typeface="Times New Roman"/>
                          <a:sym typeface="Times New Roman"/>
                        </a:rPr>
                        <a:t>   Windows 8 or later, macOS, and Linux</a:t>
                      </a:r>
                      <a:endParaRPr sz="1600" u="none" cap="none" strike="noStrike">
                        <a:latin typeface="Times New Roman"/>
                        <a:ea typeface="Times New Roman"/>
                        <a:cs typeface="Times New Roman"/>
                        <a:sym typeface="Times New Roman"/>
                      </a:endParaRPr>
                    </a:p>
                  </a:txBody>
                  <a:tcPr marT="91425" marB="91425" marR="91425" marL="91425" anchor="ctr">
                    <a:lnL cap="flat" cmpd="sng" w="9525">
                      <a:solidFill>
                        <a:srgbClr val="292929"/>
                      </a:solidFill>
                      <a:prstDash val="solid"/>
                      <a:round/>
                      <a:headEnd len="sm" w="sm" type="none"/>
                      <a:tailEnd len="sm" w="sm" type="none"/>
                    </a:lnL>
                    <a:lnR cap="flat" cmpd="sng" w="9525">
                      <a:solidFill>
                        <a:srgbClr val="292929"/>
                      </a:solidFill>
                      <a:prstDash val="solid"/>
                      <a:round/>
                      <a:headEnd len="sm" w="sm" type="none"/>
                      <a:tailEnd len="sm" w="sm" type="none"/>
                    </a:lnR>
                    <a:lnT cap="flat" cmpd="sng" w="9525">
                      <a:solidFill>
                        <a:srgbClr val="292929"/>
                      </a:solidFill>
                      <a:prstDash val="solid"/>
                      <a:round/>
                      <a:headEnd len="sm" w="sm" type="none"/>
                      <a:tailEnd len="sm" w="sm" type="none"/>
                    </a:lnT>
                    <a:lnB cap="flat" cmpd="sng" w="9525">
                      <a:solidFill>
                        <a:srgbClr val="292929"/>
                      </a:solidFill>
                      <a:prstDash val="solid"/>
                      <a:round/>
                      <a:headEnd len="sm" w="sm" type="none"/>
                      <a:tailEnd len="sm" w="sm" type="none"/>
                    </a:lnB>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1"/>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Requirements of System</a:t>
            </a:r>
            <a:endParaRPr/>
          </a:p>
        </p:txBody>
      </p:sp>
      <p:graphicFrame>
        <p:nvGraphicFramePr>
          <p:cNvPr id="127" name="Google Shape;127;p21"/>
          <p:cNvGraphicFramePr/>
          <p:nvPr/>
        </p:nvGraphicFramePr>
        <p:xfrm>
          <a:off x="952500" y="2069075"/>
          <a:ext cx="3000000" cy="3000000"/>
        </p:xfrm>
        <a:graphic>
          <a:graphicData uri="http://schemas.openxmlformats.org/drawingml/2006/table">
            <a:tbl>
              <a:tblPr>
                <a:noFill/>
                <a:tableStyleId>{C164020A-96FF-4164-911C-CAABA174FA47}</a:tableStyleId>
              </a:tblPr>
              <a:tblGrid>
                <a:gridCol w="3619500"/>
                <a:gridCol w="3619500"/>
              </a:tblGrid>
              <a:tr h="381000">
                <a:tc gridSpan="2">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solidFill>
                            <a:srgbClr val="FFFFFF"/>
                          </a:solidFill>
                        </a:rPr>
                        <a:t>Software</a:t>
                      </a:r>
                      <a:endParaRPr b="1" sz="1400" u="none" cap="none" strike="noStrike">
                        <a:solidFill>
                          <a:srgbClr val="FFFFFF"/>
                        </a:solidFill>
                      </a:endParaRPr>
                    </a:p>
                  </a:txBody>
                  <a:tcPr marT="91425" marB="91425" marR="91425" marL="91425">
                    <a:lnL cap="flat" cmpd="sng" w="9525">
                      <a:solidFill>
                        <a:srgbClr val="292929"/>
                      </a:solidFill>
                      <a:prstDash val="solid"/>
                      <a:round/>
                      <a:headEnd len="sm" w="sm" type="none"/>
                      <a:tailEnd len="sm" w="sm" type="none"/>
                    </a:lnL>
                    <a:lnR cap="flat" cmpd="sng" w="9525">
                      <a:solidFill>
                        <a:srgbClr val="292929"/>
                      </a:solidFill>
                      <a:prstDash val="solid"/>
                      <a:round/>
                      <a:headEnd len="sm" w="sm" type="none"/>
                      <a:tailEnd len="sm" w="sm" type="none"/>
                    </a:lnR>
                    <a:lnT cap="flat" cmpd="sng" w="9525">
                      <a:solidFill>
                        <a:srgbClr val="292929"/>
                      </a:solidFill>
                      <a:prstDash val="solid"/>
                      <a:round/>
                      <a:headEnd len="sm" w="sm" type="none"/>
                      <a:tailEnd len="sm" w="sm" type="none"/>
                    </a:lnT>
                    <a:lnB cap="flat" cmpd="sng" w="9525">
                      <a:solidFill>
                        <a:srgbClr val="292929"/>
                      </a:solidFill>
                      <a:prstDash val="solid"/>
                      <a:round/>
                      <a:headEnd len="sm" w="sm" type="none"/>
                      <a:tailEnd len="sm" w="sm" type="none"/>
                    </a:lnB>
                    <a:solidFill>
                      <a:srgbClr val="31394D"/>
                    </a:solidFill>
                  </a:tcPr>
                </a:tc>
                <a:tc hMerge="1"/>
              </a:tr>
              <a:tr h="381000">
                <a:tc>
                  <a:txBody>
                    <a:bodyPr/>
                    <a:lstStyle/>
                    <a:p>
                      <a:pPr indent="0" lvl="0" marL="0" marR="0" rtl="0" algn="ctr">
                        <a:lnSpc>
                          <a:spcPct val="100000"/>
                        </a:lnSpc>
                        <a:spcBef>
                          <a:spcPts val="0"/>
                        </a:spcBef>
                        <a:spcAft>
                          <a:spcPts val="0"/>
                        </a:spcAft>
                        <a:buClr>
                          <a:srgbClr val="000000"/>
                        </a:buClr>
                        <a:buSzPts val="1600"/>
                        <a:buFont typeface="Arial"/>
                        <a:buNone/>
                      </a:pPr>
                      <a:r>
                        <a:rPr lang="en" sz="1600" u="none" cap="none" strike="noStrike">
                          <a:latin typeface="Times New Roman"/>
                          <a:ea typeface="Times New Roman"/>
                          <a:cs typeface="Times New Roman"/>
                          <a:sym typeface="Times New Roman"/>
                        </a:rPr>
                        <a:t>Frontend </a:t>
                      </a:r>
                      <a:endParaRPr sz="1600" u="none" cap="none" strike="noStrike">
                        <a:latin typeface="Times New Roman"/>
                        <a:ea typeface="Times New Roman"/>
                        <a:cs typeface="Times New Roman"/>
                        <a:sym typeface="Times New Roman"/>
                      </a:endParaRPr>
                    </a:p>
                  </a:txBody>
                  <a:tcPr marT="91425" marB="91425" marR="91425" marL="91425" anchor="ctr">
                    <a:lnL cap="flat" cmpd="sng" w="9525">
                      <a:solidFill>
                        <a:srgbClr val="292929"/>
                      </a:solidFill>
                      <a:prstDash val="solid"/>
                      <a:round/>
                      <a:headEnd len="sm" w="sm" type="none"/>
                      <a:tailEnd len="sm" w="sm" type="none"/>
                    </a:lnL>
                    <a:lnR cap="flat" cmpd="sng" w="9525">
                      <a:solidFill>
                        <a:srgbClr val="292929"/>
                      </a:solidFill>
                      <a:prstDash val="solid"/>
                      <a:round/>
                      <a:headEnd len="sm" w="sm" type="none"/>
                      <a:tailEnd len="sm" w="sm" type="none"/>
                    </a:lnR>
                    <a:lnT cap="flat" cmpd="sng" w="9525">
                      <a:solidFill>
                        <a:srgbClr val="292929"/>
                      </a:solidFill>
                      <a:prstDash val="solid"/>
                      <a:round/>
                      <a:headEnd len="sm" w="sm" type="none"/>
                      <a:tailEnd len="sm" w="sm" type="none"/>
                    </a:lnT>
                    <a:lnB cap="flat" cmpd="sng" w="9525">
                      <a:solidFill>
                        <a:srgbClr val="292929"/>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600"/>
                        <a:buFont typeface="Arial"/>
                        <a:buNone/>
                      </a:pPr>
                      <a:r>
                        <a:rPr lang="en" sz="1600" u="none" cap="none" strike="noStrike">
                          <a:latin typeface="Times New Roman"/>
                          <a:ea typeface="Times New Roman"/>
                          <a:cs typeface="Times New Roman"/>
                          <a:sym typeface="Times New Roman"/>
                        </a:rPr>
                        <a:t>Streamlit</a:t>
                      </a:r>
                      <a:endParaRPr sz="1600" u="none" cap="none" strike="noStrike">
                        <a:latin typeface="Times New Roman"/>
                        <a:ea typeface="Times New Roman"/>
                        <a:cs typeface="Times New Roman"/>
                        <a:sym typeface="Times New Roman"/>
                      </a:endParaRPr>
                    </a:p>
                  </a:txBody>
                  <a:tcPr marT="91425" marB="91425" marR="91425" marL="91425" anchor="ctr">
                    <a:lnL cap="flat" cmpd="sng" w="9525">
                      <a:solidFill>
                        <a:srgbClr val="292929"/>
                      </a:solidFill>
                      <a:prstDash val="solid"/>
                      <a:round/>
                      <a:headEnd len="sm" w="sm" type="none"/>
                      <a:tailEnd len="sm" w="sm" type="none"/>
                    </a:lnL>
                    <a:lnR cap="flat" cmpd="sng" w="9525">
                      <a:solidFill>
                        <a:srgbClr val="292929"/>
                      </a:solidFill>
                      <a:prstDash val="solid"/>
                      <a:round/>
                      <a:headEnd len="sm" w="sm" type="none"/>
                      <a:tailEnd len="sm" w="sm" type="none"/>
                    </a:lnR>
                    <a:lnT cap="flat" cmpd="sng" w="9525">
                      <a:solidFill>
                        <a:srgbClr val="292929"/>
                      </a:solidFill>
                      <a:prstDash val="solid"/>
                      <a:round/>
                      <a:headEnd len="sm" w="sm" type="none"/>
                      <a:tailEnd len="sm" w="sm" type="none"/>
                    </a:lnT>
                    <a:lnB cap="flat" cmpd="sng" w="9525">
                      <a:solidFill>
                        <a:srgbClr val="292929"/>
                      </a:solidFill>
                      <a:prstDash val="solid"/>
                      <a:round/>
                      <a:headEnd len="sm" w="sm" type="none"/>
                      <a:tailEnd len="sm" w="sm" type="none"/>
                    </a:lnB>
                  </a:tcPr>
                </a:tc>
              </a:tr>
              <a:tr h="381000">
                <a:tc>
                  <a:txBody>
                    <a:bodyPr/>
                    <a:lstStyle/>
                    <a:p>
                      <a:pPr indent="0" lvl="0" marL="0" marR="0" rtl="0" algn="ctr">
                        <a:lnSpc>
                          <a:spcPct val="100000"/>
                        </a:lnSpc>
                        <a:spcBef>
                          <a:spcPts val="0"/>
                        </a:spcBef>
                        <a:spcAft>
                          <a:spcPts val="0"/>
                        </a:spcAft>
                        <a:buClr>
                          <a:srgbClr val="000000"/>
                        </a:buClr>
                        <a:buSzPts val="1600"/>
                        <a:buFont typeface="Arial"/>
                        <a:buNone/>
                      </a:pPr>
                      <a:r>
                        <a:rPr lang="en" sz="1600" u="none" cap="none" strike="noStrike">
                          <a:latin typeface="Times New Roman"/>
                          <a:ea typeface="Times New Roman"/>
                          <a:cs typeface="Times New Roman"/>
                          <a:sym typeface="Times New Roman"/>
                        </a:rPr>
                        <a:t>Code Editor</a:t>
                      </a:r>
                      <a:endParaRPr sz="1600" u="none" cap="none" strike="noStrike">
                        <a:latin typeface="Times New Roman"/>
                        <a:ea typeface="Times New Roman"/>
                        <a:cs typeface="Times New Roman"/>
                        <a:sym typeface="Times New Roman"/>
                      </a:endParaRPr>
                    </a:p>
                  </a:txBody>
                  <a:tcPr marT="91425" marB="91425" marR="91425" marL="91425" anchor="ctr">
                    <a:lnL cap="flat" cmpd="sng" w="9525">
                      <a:solidFill>
                        <a:srgbClr val="292929"/>
                      </a:solidFill>
                      <a:prstDash val="solid"/>
                      <a:round/>
                      <a:headEnd len="sm" w="sm" type="none"/>
                      <a:tailEnd len="sm" w="sm" type="none"/>
                    </a:lnL>
                    <a:lnR cap="flat" cmpd="sng" w="9525">
                      <a:solidFill>
                        <a:srgbClr val="292929"/>
                      </a:solidFill>
                      <a:prstDash val="solid"/>
                      <a:round/>
                      <a:headEnd len="sm" w="sm" type="none"/>
                      <a:tailEnd len="sm" w="sm" type="none"/>
                    </a:lnR>
                    <a:lnT cap="flat" cmpd="sng" w="9525">
                      <a:solidFill>
                        <a:srgbClr val="292929"/>
                      </a:solidFill>
                      <a:prstDash val="solid"/>
                      <a:round/>
                      <a:headEnd len="sm" w="sm" type="none"/>
                      <a:tailEnd len="sm" w="sm" type="none"/>
                    </a:lnT>
                    <a:lnB cap="flat" cmpd="sng" w="9525">
                      <a:solidFill>
                        <a:srgbClr val="292929"/>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600"/>
                        <a:buFont typeface="Arial"/>
                        <a:buNone/>
                      </a:pPr>
                      <a:r>
                        <a:rPr lang="en" sz="1600" u="none" cap="none" strike="noStrike">
                          <a:latin typeface="Times New Roman"/>
                          <a:ea typeface="Times New Roman"/>
                          <a:cs typeface="Times New Roman"/>
                          <a:sym typeface="Times New Roman"/>
                        </a:rPr>
                        <a:t>Visual Studio Code</a:t>
                      </a:r>
                      <a:endParaRPr sz="1600" u="none" cap="none" strike="noStrike">
                        <a:latin typeface="Times New Roman"/>
                        <a:ea typeface="Times New Roman"/>
                        <a:cs typeface="Times New Roman"/>
                        <a:sym typeface="Times New Roman"/>
                      </a:endParaRPr>
                    </a:p>
                  </a:txBody>
                  <a:tcPr marT="91425" marB="91425" marR="91425" marL="91425" anchor="ctr">
                    <a:lnL cap="flat" cmpd="sng" w="9525">
                      <a:solidFill>
                        <a:srgbClr val="292929"/>
                      </a:solidFill>
                      <a:prstDash val="solid"/>
                      <a:round/>
                      <a:headEnd len="sm" w="sm" type="none"/>
                      <a:tailEnd len="sm" w="sm" type="none"/>
                    </a:lnL>
                    <a:lnR cap="flat" cmpd="sng" w="9525">
                      <a:solidFill>
                        <a:srgbClr val="292929"/>
                      </a:solidFill>
                      <a:prstDash val="solid"/>
                      <a:round/>
                      <a:headEnd len="sm" w="sm" type="none"/>
                      <a:tailEnd len="sm" w="sm" type="none"/>
                    </a:lnR>
                    <a:lnT cap="flat" cmpd="sng" w="9525">
                      <a:solidFill>
                        <a:srgbClr val="292929"/>
                      </a:solidFill>
                      <a:prstDash val="solid"/>
                      <a:round/>
                      <a:headEnd len="sm" w="sm" type="none"/>
                      <a:tailEnd len="sm" w="sm" type="none"/>
                    </a:lnT>
                    <a:lnB cap="flat" cmpd="sng" w="9525">
                      <a:solidFill>
                        <a:srgbClr val="292929"/>
                      </a:solidFill>
                      <a:prstDash val="solid"/>
                      <a:round/>
                      <a:headEnd len="sm" w="sm" type="none"/>
                      <a:tailEnd len="sm" w="sm" type="none"/>
                    </a:lnB>
                  </a:tcPr>
                </a:tc>
              </a:tr>
              <a:tr h="381000">
                <a:tc>
                  <a:txBody>
                    <a:bodyPr/>
                    <a:lstStyle/>
                    <a:p>
                      <a:pPr indent="0" lvl="0" marL="0" marR="0" rtl="0" algn="ctr">
                        <a:lnSpc>
                          <a:spcPct val="100000"/>
                        </a:lnSpc>
                        <a:spcBef>
                          <a:spcPts val="0"/>
                        </a:spcBef>
                        <a:spcAft>
                          <a:spcPts val="0"/>
                        </a:spcAft>
                        <a:buClr>
                          <a:srgbClr val="000000"/>
                        </a:buClr>
                        <a:buSzPts val="1600"/>
                        <a:buFont typeface="Arial"/>
                        <a:buNone/>
                      </a:pPr>
                      <a:r>
                        <a:rPr lang="en" sz="1600" u="none" cap="none" strike="noStrike">
                          <a:latin typeface="Times New Roman"/>
                          <a:ea typeface="Times New Roman"/>
                          <a:cs typeface="Times New Roman"/>
                          <a:sym typeface="Times New Roman"/>
                        </a:rPr>
                        <a:t>Environment</a:t>
                      </a:r>
                      <a:endParaRPr sz="1600" u="none" cap="none" strike="noStrike">
                        <a:latin typeface="Times New Roman"/>
                        <a:ea typeface="Times New Roman"/>
                        <a:cs typeface="Times New Roman"/>
                        <a:sym typeface="Times New Roman"/>
                      </a:endParaRPr>
                    </a:p>
                  </a:txBody>
                  <a:tcPr marT="91425" marB="91425" marR="91425" marL="91425" anchor="ctr">
                    <a:lnL cap="flat" cmpd="sng" w="9525">
                      <a:solidFill>
                        <a:srgbClr val="292929"/>
                      </a:solidFill>
                      <a:prstDash val="solid"/>
                      <a:round/>
                      <a:headEnd len="sm" w="sm" type="none"/>
                      <a:tailEnd len="sm" w="sm" type="none"/>
                    </a:lnL>
                    <a:lnR cap="flat" cmpd="sng" w="9525">
                      <a:solidFill>
                        <a:srgbClr val="292929"/>
                      </a:solidFill>
                      <a:prstDash val="solid"/>
                      <a:round/>
                      <a:headEnd len="sm" w="sm" type="none"/>
                      <a:tailEnd len="sm" w="sm" type="none"/>
                    </a:lnR>
                    <a:lnT cap="flat" cmpd="sng" w="9525">
                      <a:solidFill>
                        <a:srgbClr val="292929"/>
                      </a:solidFill>
                      <a:prstDash val="solid"/>
                      <a:round/>
                      <a:headEnd len="sm" w="sm" type="none"/>
                      <a:tailEnd len="sm" w="sm" type="none"/>
                    </a:lnT>
                    <a:lnB cap="flat" cmpd="sng" w="9525">
                      <a:solidFill>
                        <a:srgbClr val="292929"/>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600"/>
                        <a:buFont typeface="Arial"/>
                        <a:buNone/>
                      </a:pPr>
                      <a:r>
                        <a:rPr lang="en" sz="1600" u="none" cap="none" strike="noStrike">
                          <a:latin typeface="Times New Roman"/>
                          <a:ea typeface="Times New Roman"/>
                          <a:cs typeface="Times New Roman"/>
                          <a:sym typeface="Times New Roman"/>
                        </a:rPr>
                        <a:t>  Google Colab, Jupyter Notebook, Kagg</a:t>
                      </a:r>
                      <a:r>
                        <a:rPr lang="en" sz="1600">
                          <a:latin typeface="Times New Roman"/>
                          <a:ea typeface="Times New Roman"/>
                          <a:cs typeface="Times New Roman"/>
                          <a:sym typeface="Times New Roman"/>
                        </a:rPr>
                        <a:t>le notebook</a:t>
                      </a:r>
                      <a:endParaRPr sz="1600" u="none" cap="none" strike="noStrike">
                        <a:latin typeface="Times New Roman"/>
                        <a:ea typeface="Times New Roman"/>
                        <a:cs typeface="Times New Roman"/>
                        <a:sym typeface="Times New Roman"/>
                      </a:endParaRPr>
                    </a:p>
                  </a:txBody>
                  <a:tcPr marT="91425" marB="91425" marR="91425" marL="91425" anchor="ctr">
                    <a:lnL cap="flat" cmpd="sng" w="9525">
                      <a:solidFill>
                        <a:srgbClr val="292929"/>
                      </a:solidFill>
                      <a:prstDash val="solid"/>
                      <a:round/>
                      <a:headEnd len="sm" w="sm" type="none"/>
                      <a:tailEnd len="sm" w="sm" type="none"/>
                    </a:lnL>
                    <a:lnR cap="flat" cmpd="sng" w="9525">
                      <a:solidFill>
                        <a:srgbClr val="292929"/>
                      </a:solidFill>
                      <a:prstDash val="solid"/>
                      <a:round/>
                      <a:headEnd len="sm" w="sm" type="none"/>
                      <a:tailEnd len="sm" w="sm" type="none"/>
                    </a:lnR>
                    <a:lnT cap="flat" cmpd="sng" w="9525">
                      <a:solidFill>
                        <a:srgbClr val="292929"/>
                      </a:solidFill>
                      <a:prstDash val="solid"/>
                      <a:round/>
                      <a:headEnd len="sm" w="sm" type="none"/>
                      <a:tailEnd len="sm" w="sm" type="none"/>
                    </a:lnT>
                    <a:lnB cap="flat" cmpd="sng" w="9525">
                      <a:solidFill>
                        <a:srgbClr val="292929"/>
                      </a:solidFill>
                      <a:prstDash val="solid"/>
                      <a:round/>
                      <a:headEnd len="sm" w="sm" type="none"/>
                      <a:tailEnd len="sm" w="sm" type="none"/>
                    </a:lnB>
                  </a:tcPr>
                </a:tc>
              </a:tr>
              <a:tr h="381000">
                <a:tc>
                  <a:txBody>
                    <a:bodyPr/>
                    <a:lstStyle/>
                    <a:p>
                      <a:pPr indent="0" lvl="0" marL="0" marR="0" rtl="0" algn="ctr">
                        <a:lnSpc>
                          <a:spcPct val="100000"/>
                        </a:lnSpc>
                        <a:spcBef>
                          <a:spcPts val="0"/>
                        </a:spcBef>
                        <a:spcAft>
                          <a:spcPts val="0"/>
                        </a:spcAft>
                        <a:buClr>
                          <a:srgbClr val="000000"/>
                        </a:buClr>
                        <a:buSzPts val="1600"/>
                        <a:buFont typeface="Arial"/>
                        <a:buNone/>
                      </a:pPr>
                      <a:r>
                        <a:rPr lang="en" sz="1600" u="none" cap="none" strike="noStrike">
                          <a:latin typeface="Times New Roman"/>
                          <a:ea typeface="Times New Roman"/>
                          <a:cs typeface="Times New Roman"/>
                          <a:sym typeface="Times New Roman"/>
                        </a:rPr>
                        <a:t>Operating System</a:t>
                      </a:r>
                      <a:endParaRPr sz="1600" u="none" cap="none" strike="noStrike">
                        <a:latin typeface="Times New Roman"/>
                        <a:ea typeface="Times New Roman"/>
                        <a:cs typeface="Times New Roman"/>
                        <a:sym typeface="Times New Roman"/>
                      </a:endParaRPr>
                    </a:p>
                  </a:txBody>
                  <a:tcPr marT="91425" marB="91425" marR="91425" marL="91425" anchor="ctr">
                    <a:lnL cap="flat" cmpd="sng" w="9525">
                      <a:solidFill>
                        <a:srgbClr val="292929"/>
                      </a:solidFill>
                      <a:prstDash val="solid"/>
                      <a:round/>
                      <a:headEnd len="sm" w="sm" type="none"/>
                      <a:tailEnd len="sm" w="sm" type="none"/>
                    </a:lnL>
                    <a:lnR cap="flat" cmpd="sng" w="9525">
                      <a:solidFill>
                        <a:srgbClr val="292929"/>
                      </a:solidFill>
                      <a:prstDash val="solid"/>
                      <a:round/>
                      <a:headEnd len="sm" w="sm" type="none"/>
                      <a:tailEnd len="sm" w="sm" type="none"/>
                    </a:lnR>
                    <a:lnT cap="flat" cmpd="sng" w="9525">
                      <a:solidFill>
                        <a:srgbClr val="292929"/>
                      </a:solidFill>
                      <a:prstDash val="solid"/>
                      <a:round/>
                      <a:headEnd len="sm" w="sm" type="none"/>
                      <a:tailEnd len="sm" w="sm" type="none"/>
                    </a:lnT>
                    <a:lnB cap="flat" cmpd="sng" w="9525">
                      <a:solidFill>
                        <a:srgbClr val="292929"/>
                      </a:solidFill>
                      <a:prstDash val="solid"/>
                      <a:round/>
                      <a:headEnd len="sm" w="sm" type="none"/>
                      <a:tailEnd len="sm" w="sm" type="none"/>
                    </a:lnB>
                  </a:tcPr>
                </a:tc>
                <a:tc>
                  <a:txBody>
                    <a:bodyPr/>
                    <a:lstStyle/>
                    <a:p>
                      <a:pPr indent="0" lvl="0" marL="457200" marR="0" rtl="0" algn="l">
                        <a:lnSpc>
                          <a:spcPct val="100000"/>
                        </a:lnSpc>
                        <a:spcBef>
                          <a:spcPts val="0"/>
                        </a:spcBef>
                        <a:spcAft>
                          <a:spcPts val="0"/>
                        </a:spcAft>
                        <a:buClr>
                          <a:srgbClr val="000000"/>
                        </a:buClr>
                        <a:buSzPts val="1600"/>
                        <a:buFont typeface="Arial"/>
                        <a:buNone/>
                      </a:pPr>
                      <a:r>
                        <a:rPr lang="en" sz="1600" u="none" cap="none" strike="noStrike">
                          <a:latin typeface="Times New Roman"/>
                          <a:ea typeface="Times New Roman"/>
                          <a:cs typeface="Times New Roman"/>
                          <a:sym typeface="Times New Roman"/>
                        </a:rPr>
                        <a:t>      Windows, Linux, MacOS </a:t>
                      </a:r>
                      <a:endParaRPr sz="1600" u="none" cap="none" strike="noStrike">
                        <a:latin typeface="Times New Roman"/>
                        <a:ea typeface="Times New Roman"/>
                        <a:cs typeface="Times New Roman"/>
                        <a:sym typeface="Times New Roman"/>
                      </a:endParaRPr>
                    </a:p>
                  </a:txBody>
                  <a:tcPr marT="91425" marB="91425" marR="91425" marL="91425" anchor="ctr">
                    <a:lnL cap="flat" cmpd="sng" w="9525">
                      <a:solidFill>
                        <a:srgbClr val="292929"/>
                      </a:solidFill>
                      <a:prstDash val="solid"/>
                      <a:round/>
                      <a:headEnd len="sm" w="sm" type="none"/>
                      <a:tailEnd len="sm" w="sm" type="none"/>
                    </a:lnL>
                    <a:lnR cap="flat" cmpd="sng" w="9525">
                      <a:solidFill>
                        <a:srgbClr val="292929"/>
                      </a:solidFill>
                      <a:prstDash val="solid"/>
                      <a:round/>
                      <a:headEnd len="sm" w="sm" type="none"/>
                      <a:tailEnd len="sm" w="sm" type="none"/>
                    </a:lnR>
                    <a:lnT cap="flat" cmpd="sng" w="9525">
                      <a:solidFill>
                        <a:srgbClr val="292929"/>
                      </a:solidFill>
                      <a:prstDash val="solid"/>
                      <a:round/>
                      <a:headEnd len="sm" w="sm" type="none"/>
                      <a:tailEnd len="sm" w="sm" type="none"/>
                    </a:lnT>
                    <a:lnB cap="flat" cmpd="sng" w="9525">
                      <a:solidFill>
                        <a:srgbClr val="292929"/>
                      </a:solidFill>
                      <a:prstDash val="solid"/>
                      <a:round/>
                      <a:headEnd len="sm" w="sm" type="none"/>
                      <a:tailEnd len="sm" w="sm" type="none"/>
                    </a:lnB>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2"/>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Architecture of Proposed  System</a:t>
            </a:r>
            <a:endParaRPr/>
          </a:p>
        </p:txBody>
      </p:sp>
      <p:sp>
        <p:nvSpPr>
          <p:cNvPr id="133" name="Google Shape;133;p22"/>
          <p:cNvSpPr txBox="1"/>
          <p:nvPr/>
        </p:nvSpPr>
        <p:spPr>
          <a:xfrm>
            <a:off x="297450" y="1536850"/>
            <a:ext cx="7138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pic>
        <p:nvPicPr>
          <p:cNvPr id="134" name="Google Shape;134;p22"/>
          <p:cNvPicPr preferRelativeResize="0"/>
          <p:nvPr/>
        </p:nvPicPr>
        <p:blipFill>
          <a:blip r:embed="rId3">
            <a:alphaModFix/>
          </a:blip>
          <a:stretch>
            <a:fillRect/>
          </a:stretch>
        </p:blipFill>
        <p:spPr>
          <a:xfrm>
            <a:off x="1184900" y="1325825"/>
            <a:ext cx="6487676" cy="36215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3"/>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Expected Output</a:t>
            </a:r>
            <a:endParaRPr/>
          </a:p>
        </p:txBody>
      </p:sp>
      <p:sp>
        <p:nvSpPr>
          <p:cNvPr id="140" name="Google Shape;140;p23"/>
          <p:cNvSpPr txBox="1"/>
          <p:nvPr/>
        </p:nvSpPr>
        <p:spPr>
          <a:xfrm>
            <a:off x="297450" y="1536850"/>
            <a:ext cx="7138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pic>
        <p:nvPicPr>
          <p:cNvPr id="141" name="Google Shape;141;p23"/>
          <p:cNvPicPr preferRelativeResize="0"/>
          <p:nvPr/>
        </p:nvPicPr>
        <p:blipFill rotWithShape="1">
          <a:blip r:embed="rId3">
            <a:alphaModFix/>
          </a:blip>
          <a:srcRect b="0" l="0" r="4979" t="8958"/>
          <a:stretch/>
        </p:blipFill>
        <p:spPr>
          <a:xfrm>
            <a:off x="1168975" y="1256900"/>
            <a:ext cx="7211198" cy="388659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4"/>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Expected Output</a:t>
            </a:r>
            <a:r>
              <a:rPr lang="en"/>
              <a:t> </a:t>
            </a:r>
            <a:endParaRPr/>
          </a:p>
        </p:txBody>
      </p:sp>
      <p:sp>
        <p:nvSpPr>
          <p:cNvPr id="147" name="Google Shape;147;p24"/>
          <p:cNvSpPr txBox="1"/>
          <p:nvPr/>
        </p:nvSpPr>
        <p:spPr>
          <a:xfrm>
            <a:off x="297450" y="1536850"/>
            <a:ext cx="7138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pic>
        <p:nvPicPr>
          <p:cNvPr id="148" name="Google Shape;148;p24"/>
          <p:cNvPicPr preferRelativeResize="0"/>
          <p:nvPr/>
        </p:nvPicPr>
        <p:blipFill>
          <a:blip r:embed="rId3">
            <a:alphaModFix/>
          </a:blip>
          <a:stretch>
            <a:fillRect/>
          </a:stretch>
        </p:blipFill>
        <p:spPr>
          <a:xfrm>
            <a:off x="2343775" y="1260025"/>
            <a:ext cx="4867250" cy="38834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5"/>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Expected Output</a:t>
            </a:r>
            <a:endParaRPr/>
          </a:p>
        </p:txBody>
      </p:sp>
      <p:sp>
        <p:nvSpPr>
          <p:cNvPr id="154" name="Google Shape;154;p25"/>
          <p:cNvSpPr txBox="1"/>
          <p:nvPr/>
        </p:nvSpPr>
        <p:spPr>
          <a:xfrm>
            <a:off x="297450" y="1536850"/>
            <a:ext cx="7138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pic>
        <p:nvPicPr>
          <p:cNvPr id="155" name="Google Shape;155;p25"/>
          <p:cNvPicPr preferRelativeResize="0"/>
          <p:nvPr/>
        </p:nvPicPr>
        <p:blipFill>
          <a:blip r:embed="rId3">
            <a:alphaModFix/>
          </a:blip>
          <a:stretch>
            <a:fillRect/>
          </a:stretch>
        </p:blipFill>
        <p:spPr>
          <a:xfrm>
            <a:off x="1849375" y="1295450"/>
            <a:ext cx="4808897" cy="38480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6"/>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Expected Output</a:t>
            </a:r>
            <a:endParaRPr/>
          </a:p>
        </p:txBody>
      </p:sp>
      <p:sp>
        <p:nvSpPr>
          <p:cNvPr id="161" name="Google Shape;161;p26"/>
          <p:cNvSpPr txBox="1"/>
          <p:nvPr/>
        </p:nvSpPr>
        <p:spPr>
          <a:xfrm>
            <a:off x="297450" y="1536850"/>
            <a:ext cx="7138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pic>
        <p:nvPicPr>
          <p:cNvPr id="162" name="Google Shape;162;p26"/>
          <p:cNvPicPr preferRelativeResize="0"/>
          <p:nvPr/>
        </p:nvPicPr>
        <p:blipFill>
          <a:blip r:embed="rId3">
            <a:alphaModFix/>
          </a:blip>
          <a:stretch>
            <a:fillRect/>
          </a:stretch>
        </p:blipFill>
        <p:spPr>
          <a:xfrm>
            <a:off x="2059850" y="1265575"/>
            <a:ext cx="4841570" cy="38779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7"/>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Expected Output</a:t>
            </a:r>
            <a:endParaRPr/>
          </a:p>
        </p:txBody>
      </p:sp>
      <p:sp>
        <p:nvSpPr>
          <p:cNvPr id="168" name="Google Shape;168;p27"/>
          <p:cNvSpPr txBox="1"/>
          <p:nvPr/>
        </p:nvSpPr>
        <p:spPr>
          <a:xfrm>
            <a:off x="297450" y="1536850"/>
            <a:ext cx="7138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pic>
        <p:nvPicPr>
          <p:cNvPr id="169" name="Google Shape;169;p27"/>
          <p:cNvPicPr preferRelativeResize="0"/>
          <p:nvPr/>
        </p:nvPicPr>
        <p:blipFill>
          <a:blip r:embed="rId3">
            <a:alphaModFix/>
          </a:blip>
          <a:stretch>
            <a:fillRect/>
          </a:stretch>
        </p:blipFill>
        <p:spPr>
          <a:xfrm>
            <a:off x="2133825" y="1297925"/>
            <a:ext cx="4998274" cy="384557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8"/>
          <p:cNvSpPr txBox="1"/>
          <p:nvPr>
            <p:ph idx="4294967295" type="body"/>
          </p:nvPr>
        </p:nvSpPr>
        <p:spPr>
          <a:xfrm>
            <a:off x="79650" y="1325825"/>
            <a:ext cx="8984700" cy="3555900"/>
          </a:xfrm>
          <a:prstGeom prst="rect">
            <a:avLst/>
          </a:prstGeom>
          <a:noFill/>
          <a:ln>
            <a:noFill/>
          </a:ln>
        </p:spPr>
        <p:txBody>
          <a:bodyPr anchorCtr="0" anchor="t" bIns="91425" lIns="91425" spcFirstLastPara="1" rIns="91425" wrap="square" tIns="91425">
            <a:noAutofit/>
          </a:bodyPr>
          <a:lstStyle/>
          <a:p>
            <a:pPr indent="0" lvl="0" marL="0" rtl="0" algn="just">
              <a:lnSpc>
                <a:spcPct val="100000"/>
              </a:lnSpc>
              <a:spcBef>
                <a:spcPts val="1000"/>
              </a:spcBef>
              <a:spcAft>
                <a:spcPts val="0"/>
              </a:spcAft>
              <a:buNone/>
            </a:pPr>
            <a:r>
              <a:rPr lang="en" sz="1600">
                <a:solidFill>
                  <a:srgbClr val="000000"/>
                </a:solidFill>
                <a:latin typeface="Times New Roman"/>
                <a:ea typeface="Times New Roman"/>
                <a:cs typeface="Times New Roman"/>
                <a:sym typeface="Times New Roman"/>
              </a:rPr>
              <a:t>The future scope of airline satisfaction prediction projects is vast, and there are several potential areas of development that could shape the future of this field.</a:t>
            </a:r>
            <a:endParaRPr sz="1600">
              <a:solidFill>
                <a:srgbClr val="000000"/>
              </a:solidFill>
              <a:latin typeface="Times New Roman"/>
              <a:ea typeface="Times New Roman"/>
              <a:cs typeface="Times New Roman"/>
              <a:sym typeface="Times New Roman"/>
            </a:endParaRPr>
          </a:p>
          <a:p>
            <a:pPr indent="0" lvl="0" marL="0" rtl="0" algn="just">
              <a:lnSpc>
                <a:spcPct val="100000"/>
              </a:lnSpc>
              <a:spcBef>
                <a:spcPts val="1000"/>
              </a:spcBef>
              <a:spcAft>
                <a:spcPts val="0"/>
              </a:spcAft>
              <a:buNone/>
            </a:pPr>
            <a:r>
              <a:rPr lang="en" sz="1600">
                <a:solidFill>
                  <a:srgbClr val="000000"/>
                </a:solidFill>
                <a:latin typeface="Times New Roman"/>
                <a:ea typeface="Times New Roman"/>
                <a:cs typeface="Times New Roman"/>
                <a:sym typeface="Times New Roman"/>
              </a:rPr>
              <a:t>As more and more advanced machine learning algorithms are being developed, it is potentially possible that some machine algorithm would predict airline satisfaction to its maximum accuracy. This could include data from various data sources and making use of </a:t>
            </a:r>
            <a:r>
              <a:rPr lang="en" sz="1600">
                <a:solidFill>
                  <a:srgbClr val="000000"/>
                </a:solidFill>
                <a:latin typeface="Times New Roman"/>
                <a:ea typeface="Times New Roman"/>
                <a:cs typeface="Times New Roman"/>
                <a:sym typeface="Times New Roman"/>
              </a:rPr>
              <a:t>social</a:t>
            </a:r>
            <a:r>
              <a:rPr lang="en" sz="1600">
                <a:solidFill>
                  <a:srgbClr val="000000"/>
                </a:solidFill>
                <a:latin typeface="Times New Roman"/>
                <a:ea typeface="Times New Roman"/>
                <a:cs typeface="Times New Roman"/>
                <a:sym typeface="Times New Roman"/>
              </a:rPr>
              <a:t> media for better customer review.</a:t>
            </a:r>
            <a:endParaRPr sz="1600">
              <a:solidFill>
                <a:srgbClr val="000000"/>
              </a:solidFill>
              <a:latin typeface="Times New Roman"/>
              <a:ea typeface="Times New Roman"/>
              <a:cs typeface="Times New Roman"/>
              <a:sym typeface="Times New Roman"/>
            </a:endParaRPr>
          </a:p>
          <a:p>
            <a:pPr indent="0" lvl="0" marL="0" rtl="0" algn="just">
              <a:lnSpc>
                <a:spcPct val="100000"/>
              </a:lnSpc>
              <a:spcBef>
                <a:spcPts val="1000"/>
              </a:spcBef>
              <a:spcAft>
                <a:spcPts val="0"/>
              </a:spcAft>
              <a:buNone/>
            </a:pPr>
            <a:r>
              <a:rPr lang="en" sz="1600">
                <a:solidFill>
                  <a:srgbClr val="000000"/>
                </a:solidFill>
                <a:latin typeface="Times New Roman"/>
                <a:ea typeface="Times New Roman"/>
                <a:cs typeface="Times New Roman"/>
                <a:sym typeface="Times New Roman"/>
              </a:rPr>
              <a:t>As the technology progresses, it is possible that new chatbots may be invented that would predict the airline satisfaction by using advanced features like natural language processing and sentiment analysis. This would definitely </a:t>
            </a:r>
            <a:r>
              <a:rPr lang="en" sz="1600">
                <a:solidFill>
                  <a:srgbClr val="000000"/>
                </a:solidFill>
                <a:latin typeface="Times New Roman"/>
                <a:ea typeface="Times New Roman"/>
                <a:cs typeface="Times New Roman"/>
                <a:sym typeface="Times New Roman"/>
              </a:rPr>
              <a:t>make</a:t>
            </a:r>
            <a:r>
              <a:rPr lang="en" sz="1600">
                <a:solidFill>
                  <a:srgbClr val="000000"/>
                </a:solidFill>
                <a:latin typeface="Times New Roman"/>
                <a:ea typeface="Times New Roman"/>
                <a:cs typeface="Times New Roman"/>
                <a:sym typeface="Times New Roman"/>
              </a:rPr>
              <a:t> the process faster and easier.</a:t>
            </a:r>
            <a:endParaRPr sz="1600">
              <a:solidFill>
                <a:srgbClr val="000000"/>
              </a:solidFill>
              <a:latin typeface="Times New Roman"/>
              <a:ea typeface="Times New Roman"/>
              <a:cs typeface="Times New Roman"/>
              <a:sym typeface="Times New Roman"/>
            </a:endParaRPr>
          </a:p>
          <a:p>
            <a:pPr indent="0" lvl="0" marL="0" rtl="0" algn="just">
              <a:lnSpc>
                <a:spcPct val="100000"/>
              </a:lnSpc>
              <a:spcBef>
                <a:spcPts val="1000"/>
              </a:spcBef>
              <a:spcAft>
                <a:spcPts val="0"/>
              </a:spcAft>
              <a:buNone/>
            </a:pPr>
            <a:r>
              <a:rPr lang="en" sz="1600">
                <a:solidFill>
                  <a:srgbClr val="000000"/>
                </a:solidFill>
                <a:latin typeface="Times New Roman"/>
                <a:ea typeface="Times New Roman"/>
                <a:cs typeface="Times New Roman"/>
                <a:sym typeface="Times New Roman"/>
              </a:rPr>
              <a:t>Predictive analytics could also play a greater role in airline satisfaction prediction projects in the future, with airlines using data analytics to anticipate customer needs and preferences, and to provide personalized recommendations and offers.</a:t>
            </a:r>
            <a:endParaRPr sz="1600">
              <a:solidFill>
                <a:srgbClr val="000000"/>
              </a:solidFill>
              <a:latin typeface="Times New Roman"/>
              <a:ea typeface="Times New Roman"/>
              <a:cs typeface="Times New Roman"/>
              <a:sym typeface="Times New Roman"/>
            </a:endParaRPr>
          </a:p>
          <a:p>
            <a:pPr indent="0" lvl="0" marL="0" rtl="0" algn="just">
              <a:lnSpc>
                <a:spcPct val="100000"/>
              </a:lnSpc>
              <a:spcBef>
                <a:spcPts val="1000"/>
              </a:spcBef>
              <a:spcAft>
                <a:spcPts val="0"/>
              </a:spcAft>
              <a:buNone/>
            </a:pPr>
            <a:r>
              <a:t/>
            </a:r>
            <a:endParaRPr sz="1600">
              <a:solidFill>
                <a:srgbClr val="000000"/>
              </a:solidFill>
              <a:latin typeface="Times New Roman"/>
              <a:ea typeface="Times New Roman"/>
              <a:cs typeface="Times New Roman"/>
              <a:sym typeface="Times New Roman"/>
            </a:endParaRPr>
          </a:p>
          <a:p>
            <a:pPr indent="0" lvl="0" marL="0" rtl="0" algn="just">
              <a:lnSpc>
                <a:spcPct val="100000"/>
              </a:lnSpc>
              <a:spcBef>
                <a:spcPts val="1000"/>
              </a:spcBef>
              <a:spcAft>
                <a:spcPts val="0"/>
              </a:spcAft>
              <a:buNone/>
            </a:pPr>
            <a:r>
              <a:t/>
            </a:r>
            <a:endParaRPr sz="1600">
              <a:solidFill>
                <a:srgbClr val="000000"/>
              </a:solidFill>
              <a:latin typeface="Times New Roman"/>
              <a:ea typeface="Times New Roman"/>
              <a:cs typeface="Times New Roman"/>
              <a:sym typeface="Times New Roman"/>
            </a:endParaRPr>
          </a:p>
          <a:p>
            <a:pPr indent="0" lvl="0" marL="0" rtl="0" algn="just">
              <a:lnSpc>
                <a:spcPct val="100000"/>
              </a:lnSpc>
              <a:spcBef>
                <a:spcPts val="1000"/>
              </a:spcBef>
              <a:spcAft>
                <a:spcPts val="0"/>
              </a:spcAft>
              <a:buNone/>
            </a:pPr>
            <a:r>
              <a:t/>
            </a:r>
            <a:endParaRPr sz="1600">
              <a:solidFill>
                <a:srgbClr val="111111"/>
              </a:solidFill>
              <a:latin typeface="Times New Roman"/>
              <a:ea typeface="Times New Roman"/>
              <a:cs typeface="Times New Roman"/>
              <a:sym typeface="Times New Roman"/>
            </a:endParaRPr>
          </a:p>
          <a:p>
            <a:pPr indent="0" lvl="0" marL="0" rtl="0" algn="just">
              <a:lnSpc>
                <a:spcPct val="100000"/>
              </a:lnSpc>
              <a:spcBef>
                <a:spcPts val="1000"/>
              </a:spcBef>
              <a:spcAft>
                <a:spcPts val="0"/>
              </a:spcAft>
              <a:buNone/>
            </a:pPr>
            <a:r>
              <a:t/>
            </a:r>
            <a:endParaRPr sz="1600">
              <a:solidFill>
                <a:srgbClr val="000000"/>
              </a:solidFill>
              <a:latin typeface="Times New Roman"/>
              <a:ea typeface="Times New Roman"/>
              <a:cs typeface="Times New Roman"/>
              <a:sym typeface="Times New Roman"/>
            </a:endParaRPr>
          </a:p>
          <a:p>
            <a:pPr indent="0" lvl="0" marL="0" rtl="0" algn="just">
              <a:spcBef>
                <a:spcPts val="1000"/>
              </a:spcBef>
              <a:spcAft>
                <a:spcPts val="0"/>
              </a:spcAft>
              <a:buClr>
                <a:srgbClr val="000000"/>
              </a:buClr>
              <a:buSzPts val="1300"/>
              <a:buFont typeface="Arial"/>
              <a:buNone/>
            </a:pPr>
            <a:r>
              <a:t/>
            </a:r>
            <a:endParaRPr sz="1600">
              <a:solidFill>
                <a:srgbClr val="000000"/>
              </a:solidFill>
              <a:latin typeface="Times New Roman"/>
              <a:ea typeface="Times New Roman"/>
              <a:cs typeface="Times New Roman"/>
              <a:sym typeface="Times New Roman"/>
            </a:endParaRPr>
          </a:p>
          <a:p>
            <a:pPr indent="0" lvl="0" marL="0" rtl="0" algn="just">
              <a:spcBef>
                <a:spcPts val="1000"/>
              </a:spcBef>
              <a:spcAft>
                <a:spcPts val="0"/>
              </a:spcAft>
              <a:buClr>
                <a:srgbClr val="000000"/>
              </a:buClr>
              <a:buSzPts val="1300"/>
              <a:buFont typeface="Arial"/>
              <a:buNone/>
            </a:pPr>
            <a:r>
              <a:t/>
            </a:r>
            <a:endParaRPr sz="1600">
              <a:solidFill>
                <a:srgbClr val="000000"/>
              </a:solidFill>
              <a:latin typeface="Times New Roman"/>
              <a:ea typeface="Times New Roman"/>
              <a:cs typeface="Times New Roman"/>
              <a:sym typeface="Times New Roman"/>
            </a:endParaRPr>
          </a:p>
          <a:p>
            <a:pPr indent="0" lvl="0" marL="457200" rtl="0" algn="l">
              <a:lnSpc>
                <a:spcPct val="200000"/>
              </a:lnSpc>
              <a:spcBef>
                <a:spcPts val="1000"/>
              </a:spcBef>
              <a:spcAft>
                <a:spcPts val="1000"/>
              </a:spcAft>
              <a:buNone/>
            </a:pPr>
            <a:r>
              <a:t/>
            </a:r>
            <a:endParaRPr sz="1900">
              <a:solidFill>
                <a:srgbClr val="111111"/>
              </a:solidFill>
              <a:latin typeface="Times New Roman"/>
              <a:ea typeface="Times New Roman"/>
              <a:cs typeface="Times New Roman"/>
              <a:sym typeface="Times New Roman"/>
            </a:endParaRPr>
          </a:p>
        </p:txBody>
      </p:sp>
      <p:sp>
        <p:nvSpPr>
          <p:cNvPr id="175" name="Google Shape;175;p28"/>
          <p:cNvSpPr txBox="1"/>
          <p:nvPr>
            <p:ph type="title"/>
          </p:nvPr>
        </p:nvSpPr>
        <p:spPr>
          <a:xfrm>
            <a:off x="311700" y="302600"/>
            <a:ext cx="8520600" cy="623700"/>
          </a:xfrm>
          <a:prstGeom prst="rect">
            <a:avLst/>
          </a:prstGeom>
          <a:noFill/>
          <a:ln>
            <a:noFill/>
          </a:ln>
        </p:spPr>
        <p:txBody>
          <a:bodyPr anchorCtr="0" anchor="t" bIns="91425" lIns="91425" spcFirstLastPara="1" rIns="91425" wrap="square" tIns="91425">
            <a:noAutofit/>
          </a:bodyPr>
          <a:lstStyle/>
          <a:p>
            <a:pPr indent="0" lvl="0" marL="457200" rtl="0" algn="ctr">
              <a:lnSpc>
                <a:spcPct val="115000"/>
              </a:lnSpc>
              <a:spcBef>
                <a:spcPts val="0"/>
              </a:spcBef>
              <a:spcAft>
                <a:spcPts val="0"/>
              </a:spcAft>
              <a:buNone/>
            </a:pPr>
            <a:r>
              <a:rPr lang="en"/>
              <a:t>Future Scope</a:t>
            </a:r>
            <a:endParaRPr sz="4300"/>
          </a:p>
          <a:p>
            <a:pPr indent="0" lvl="0" marL="0" rtl="0" algn="l">
              <a:lnSpc>
                <a:spcPct val="100000"/>
              </a:lnSpc>
              <a:spcBef>
                <a:spcPts val="0"/>
              </a:spcBef>
              <a:spcAft>
                <a:spcPts val="0"/>
              </a:spcAft>
              <a:buSzPts val="2800"/>
              <a:buNone/>
            </a:pPr>
            <a:r>
              <a:t/>
            </a:r>
            <a:endParaRPr/>
          </a:p>
          <a:p>
            <a:pPr indent="0" lvl="0" marL="0" rtl="0" algn="l">
              <a:lnSpc>
                <a:spcPct val="100000"/>
              </a:lnSpc>
              <a:spcBef>
                <a:spcPts val="0"/>
              </a:spcBef>
              <a:spcAft>
                <a:spcPts val="0"/>
              </a:spcAft>
              <a:buSzPts val="2800"/>
              <a:buNone/>
            </a:pPr>
            <a:r>
              <a:t/>
            </a:r>
            <a:endParaRPr/>
          </a:p>
        </p:txBody>
      </p:sp>
      <p:sp>
        <p:nvSpPr>
          <p:cNvPr id="176" name="Google Shape;176;p28"/>
          <p:cNvSpPr txBox="1"/>
          <p:nvPr/>
        </p:nvSpPr>
        <p:spPr>
          <a:xfrm>
            <a:off x="1369725" y="3731725"/>
            <a:ext cx="7100100" cy="419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9"/>
          <p:cNvSpPr txBox="1"/>
          <p:nvPr>
            <p:ph idx="4294967295" type="body"/>
          </p:nvPr>
        </p:nvSpPr>
        <p:spPr>
          <a:xfrm>
            <a:off x="79650" y="1325825"/>
            <a:ext cx="8984700" cy="3555900"/>
          </a:xfrm>
          <a:prstGeom prst="rect">
            <a:avLst/>
          </a:prstGeom>
          <a:noFill/>
          <a:ln>
            <a:noFill/>
          </a:ln>
        </p:spPr>
        <p:txBody>
          <a:bodyPr anchorCtr="0" anchor="t" bIns="91425" lIns="91425" spcFirstLastPara="1" rIns="91425" wrap="square" tIns="91425">
            <a:noAutofit/>
          </a:bodyPr>
          <a:lstStyle/>
          <a:p>
            <a:pPr indent="0" lvl="0" marL="0" rtl="0" algn="just">
              <a:lnSpc>
                <a:spcPct val="100000"/>
              </a:lnSpc>
              <a:spcBef>
                <a:spcPts val="1000"/>
              </a:spcBef>
              <a:spcAft>
                <a:spcPts val="0"/>
              </a:spcAft>
              <a:buNone/>
            </a:pPr>
            <a:r>
              <a:rPr lang="en" sz="1600">
                <a:solidFill>
                  <a:srgbClr val="000000"/>
                </a:solidFill>
                <a:latin typeface="Times New Roman"/>
                <a:ea typeface="Times New Roman"/>
                <a:cs typeface="Times New Roman"/>
                <a:sym typeface="Times New Roman"/>
              </a:rPr>
              <a:t>Predicting airline satisfaction is a complex task that requires analyzing a variety of factors, including flight punctuality, onboard amenities, customer service, ticket prices, and overall travel experience. Machine learning algorithms can be trained on historical data to identify patterns and make predictions about future customer satisfaction levels.</a:t>
            </a:r>
            <a:endParaRPr sz="1600">
              <a:solidFill>
                <a:srgbClr val="000000"/>
              </a:solidFill>
              <a:latin typeface="Times New Roman"/>
              <a:ea typeface="Times New Roman"/>
              <a:cs typeface="Times New Roman"/>
              <a:sym typeface="Times New Roman"/>
            </a:endParaRPr>
          </a:p>
          <a:p>
            <a:pPr indent="0" lvl="0" marL="0" rtl="0" algn="just">
              <a:lnSpc>
                <a:spcPct val="100000"/>
              </a:lnSpc>
              <a:spcBef>
                <a:spcPts val="1000"/>
              </a:spcBef>
              <a:spcAft>
                <a:spcPts val="0"/>
              </a:spcAft>
              <a:buNone/>
            </a:pPr>
            <a:r>
              <a:rPr lang="en" sz="1600">
                <a:solidFill>
                  <a:srgbClr val="000000"/>
                </a:solidFill>
                <a:latin typeface="Times New Roman"/>
                <a:ea typeface="Times New Roman"/>
                <a:cs typeface="Times New Roman"/>
                <a:sym typeface="Times New Roman"/>
              </a:rPr>
              <a:t>Additionally, the project might provide insights into the factors that contribute to airline satisfaction, which could be used by airlines to improve their services and increase customer satisfaction.</a:t>
            </a:r>
            <a:endParaRPr sz="1600">
              <a:solidFill>
                <a:srgbClr val="000000"/>
              </a:solidFill>
              <a:latin typeface="Times New Roman"/>
              <a:ea typeface="Times New Roman"/>
              <a:cs typeface="Times New Roman"/>
              <a:sym typeface="Times New Roman"/>
            </a:endParaRPr>
          </a:p>
          <a:p>
            <a:pPr indent="0" lvl="0" marL="0" rtl="0" algn="just">
              <a:lnSpc>
                <a:spcPct val="100000"/>
              </a:lnSpc>
              <a:spcBef>
                <a:spcPts val="1000"/>
              </a:spcBef>
              <a:spcAft>
                <a:spcPts val="0"/>
              </a:spcAft>
              <a:buNone/>
            </a:pPr>
            <a:r>
              <a:rPr lang="en" sz="1600">
                <a:solidFill>
                  <a:srgbClr val="000000"/>
                </a:solidFill>
                <a:latin typeface="Times New Roman"/>
                <a:ea typeface="Times New Roman"/>
                <a:cs typeface="Times New Roman"/>
                <a:sym typeface="Times New Roman"/>
              </a:rPr>
              <a:t>It's important to note that customer satisfaction can be subjective and vary greatly between individuals. Therefore, predicting satisfaction levels with 100% accuracy is not always possible. However, by using advanced data analytics and machine learning techniques, airlines can gain valuable insights into their customers' preferences and expectations, allowing them to improve their services and ultimately enhance the overall travel experience for passengers.</a:t>
            </a:r>
            <a:endParaRPr sz="1600">
              <a:solidFill>
                <a:srgbClr val="000000"/>
              </a:solidFill>
              <a:latin typeface="Times New Roman"/>
              <a:ea typeface="Times New Roman"/>
              <a:cs typeface="Times New Roman"/>
              <a:sym typeface="Times New Roman"/>
            </a:endParaRPr>
          </a:p>
          <a:p>
            <a:pPr indent="0" lvl="0" marL="0" rtl="0" algn="just">
              <a:lnSpc>
                <a:spcPct val="100000"/>
              </a:lnSpc>
              <a:spcBef>
                <a:spcPts val="1000"/>
              </a:spcBef>
              <a:spcAft>
                <a:spcPts val="0"/>
              </a:spcAft>
              <a:buNone/>
            </a:pPr>
            <a:r>
              <a:t/>
            </a:r>
            <a:endParaRPr sz="1600">
              <a:solidFill>
                <a:srgbClr val="000000"/>
              </a:solidFill>
              <a:latin typeface="Times New Roman"/>
              <a:ea typeface="Times New Roman"/>
              <a:cs typeface="Times New Roman"/>
              <a:sym typeface="Times New Roman"/>
            </a:endParaRPr>
          </a:p>
          <a:p>
            <a:pPr indent="0" lvl="0" marL="0" rtl="0" algn="just">
              <a:lnSpc>
                <a:spcPct val="100000"/>
              </a:lnSpc>
              <a:spcBef>
                <a:spcPts val="1000"/>
              </a:spcBef>
              <a:spcAft>
                <a:spcPts val="0"/>
              </a:spcAft>
              <a:buNone/>
            </a:pPr>
            <a:r>
              <a:t/>
            </a:r>
            <a:endParaRPr sz="1600">
              <a:solidFill>
                <a:srgbClr val="000000"/>
              </a:solidFill>
              <a:latin typeface="Times New Roman"/>
              <a:ea typeface="Times New Roman"/>
              <a:cs typeface="Times New Roman"/>
              <a:sym typeface="Times New Roman"/>
            </a:endParaRPr>
          </a:p>
          <a:p>
            <a:pPr indent="0" lvl="0" marL="0" rtl="0" algn="just">
              <a:lnSpc>
                <a:spcPct val="100000"/>
              </a:lnSpc>
              <a:spcBef>
                <a:spcPts val="1000"/>
              </a:spcBef>
              <a:spcAft>
                <a:spcPts val="0"/>
              </a:spcAft>
              <a:buNone/>
            </a:pPr>
            <a:r>
              <a:t/>
            </a:r>
            <a:endParaRPr sz="1600">
              <a:solidFill>
                <a:srgbClr val="000000"/>
              </a:solidFill>
              <a:latin typeface="Times New Roman"/>
              <a:ea typeface="Times New Roman"/>
              <a:cs typeface="Times New Roman"/>
              <a:sym typeface="Times New Roman"/>
            </a:endParaRPr>
          </a:p>
          <a:p>
            <a:pPr indent="0" lvl="0" marL="0" rtl="0" algn="just">
              <a:lnSpc>
                <a:spcPct val="100000"/>
              </a:lnSpc>
              <a:spcBef>
                <a:spcPts val="1000"/>
              </a:spcBef>
              <a:spcAft>
                <a:spcPts val="0"/>
              </a:spcAft>
              <a:buNone/>
            </a:pPr>
            <a:r>
              <a:t/>
            </a:r>
            <a:endParaRPr sz="1600">
              <a:solidFill>
                <a:srgbClr val="000000"/>
              </a:solidFill>
              <a:latin typeface="Times New Roman"/>
              <a:ea typeface="Times New Roman"/>
              <a:cs typeface="Times New Roman"/>
              <a:sym typeface="Times New Roman"/>
            </a:endParaRPr>
          </a:p>
          <a:p>
            <a:pPr indent="0" lvl="0" marL="0" rtl="0" algn="just">
              <a:lnSpc>
                <a:spcPct val="100000"/>
              </a:lnSpc>
              <a:spcBef>
                <a:spcPts val="1000"/>
              </a:spcBef>
              <a:spcAft>
                <a:spcPts val="0"/>
              </a:spcAft>
              <a:buNone/>
            </a:pPr>
            <a:r>
              <a:t/>
            </a:r>
            <a:endParaRPr sz="1600">
              <a:solidFill>
                <a:srgbClr val="111111"/>
              </a:solidFill>
              <a:latin typeface="Times New Roman"/>
              <a:ea typeface="Times New Roman"/>
              <a:cs typeface="Times New Roman"/>
              <a:sym typeface="Times New Roman"/>
            </a:endParaRPr>
          </a:p>
          <a:p>
            <a:pPr indent="0" lvl="0" marL="0" rtl="0" algn="just">
              <a:lnSpc>
                <a:spcPct val="100000"/>
              </a:lnSpc>
              <a:spcBef>
                <a:spcPts val="1000"/>
              </a:spcBef>
              <a:spcAft>
                <a:spcPts val="0"/>
              </a:spcAft>
              <a:buNone/>
            </a:pPr>
            <a:r>
              <a:t/>
            </a:r>
            <a:endParaRPr sz="1600">
              <a:solidFill>
                <a:srgbClr val="000000"/>
              </a:solidFill>
              <a:latin typeface="Times New Roman"/>
              <a:ea typeface="Times New Roman"/>
              <a:cs typeface="Times New Roman"/>
              <a:sym typeface="Times New Roman"/>
            </a:endParaRPr>
          </a:p>
          <a:p>
            <a:pPr indent="0" lvl="0" marL="0" rtl="0" algn="just">
              <a:spcBef>
                <a:spcPts val="1000"/>
              </a:spcBef>
              <a:spcAft>
                <a:spcPts val="0"/>
              </a:spcAft>
              <a:buClr>
                <a:srgbClr val="000000"/>
              </a:buClr>
              <a:buSzPts val="1300"/>
              <a:buFont typeface="Arial"/>
              <a:buNone/>
            </a:pPr>
            <a:r>
              <a:t/>
            </a:r>
            <a:endParaRPr sz="1600">
              <a:solidFill>
                <a:srgbClr val="000000"/>
              </a:solidFill>
              <a:latin typeface="Times New Roman"/>
              <a:ea typeface="Times New Roman"/>
              <a:cs typeface="Times New Roman"/>
              <a:sym typeface="Times New Roman"/>
            </a:endParaRPr>
          </a:p>
          <a:p>
            <a:pPr indent="0" lvl="0" marL="0" rtl="0" algn="just">
              <a:spcBef>
                <a:spcPts val="1000"/>
              </a:spcBef>
              <a:spcAft>
                <a:spcPts val="0"/>
              </a:spcAft>
              <a:buClr>
                <a:srgbClr val="000000"/>
              </a:buClr>
              <a:buSzPts val="1300"/>
              <a:buFont typeface="Arial"/>
              <a:buNone/>
            </a:pPr>
            <a:r>
              <a:t/>
            </a:r>
            <a:endParaRPr sz="1600">
              <a:solidFill>
                <a:srgbClr val="000000"/>
              </a:solidFill>
              <a:latin typeface="Times New Roman"/>
              <a:ea typeface="Times New Roman"/>
              <a:cs typeface="Times New Roman"/>
              <a:sym typeface="Times New Roman"/>
            </a:endParaRPr>
          </a:p>
          <a:p>
            <a:pPr indent="0" lvl="0" marL="457200" rtl="0" algn="l">
              <a:lnSpc>
                <a:spcPct val="200000"/>
              </a:lnSpc>
              <a:spcBef>
                <a:spcPts val="1000"/>
              </a:spcBef>
              <a:spcAft>
                <a:spcPts val="1000"/>
              </a:spcAft>
              <a:buNone/>
            </a:pPr>
            <a:r>
              <a:t/>
            </a:r>
            <a:endParaRPr sz="1900">
              <a:solidFill>
                <a:srgbClr val="111111"/>
              </a:solidFill>
              <a:latin typeface="Times New Roman"/>
              <a:ea typeface="Times New Roman"/>
              <a:cs typeface="Times New Roman"/>
              <a:sym typeface="Times New Roman"/>
            </a:endParaRPr>
          </a:p>
        </p:txBody>
      </p:sp>
      <p:sp>
        <p:nvSpPr>
          <p:cNvPr id="182" name="Google Shape;182;p29"/>
          <p:cNvSpPr txBox="1"/>
          <p:nvPr>
            <p:ph type="title"/>
          </p:nvPr>
        </p:nvSpPr>
        <p:spPr>
          <a:xfrm>
            <a:off x="311700" y="302600"/>
            <a:ext cx="8520600" cy="623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t>Conclusion</a:t>
            </a:r>
            <a:endParaRPr/>
          </a:p>
          <a:p>
            <a:pPr indent="0" lvl="0" marL="0" rtl="0" algn="l">
              <a:lnSpc>
                <a:spcPct val="100000"/>
              </a:lnSpc>
              <a:spcBef>
                <a:spcPts val="0"/>
              </a:spcBef>
              <a:spcAft>
                <a:spcPts val="0"/>
              </a:spcAft>
              <a:buSzPts val="2800"/>
              <a:buNone/>
            </a:pPr>
            <a:r>
              <a:t/>
            </a:r>
            <a:endParaRPr/>
          </a:p>
        </p:txBody>
      </p:sp>
      <p:sp>
        <p:nvSpPr>
          <p:cNvPr id="183" name="Google Shape;183;p29"/>
          <p:cNvSpPr txBox="1"/>
          <p:nvPr/>
        </p:nvSpPr>
        <p:spPr>
          <a:xfrm>
            <a:off x="1369725" y="3731725"/>
            <a:ext cx="7100100" cy="419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2"/>
          <p:cNvSpPr txBox="1"/>
          <p:nvPr>
            <p:ph type="title"/>
          </p:nvPr>
        </p:nvSpPr>
        <p:spPr>
          <a:xfrm>
            <a:off x="311700" y="341975"/>
            <a:ext cx="8520600" cy="623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t>Content</a:t>
            </a:r>
            <a:endParaRPr/>
          </a:p>
        </p:txBody>
      </p:sp>
      <p:sp>
        <p:nvSpPr>
          <p:cNvPr id="67" name="Google Shape;67;p12"/>
          <p:cNvSpPr txBox="1"/>
          <p:nvPr>
            <p:ph idx="1" type="body"/>
          </p:nvPr>
        </p:nvSpPr>
        <p:spPr>
          <a:xfrm>
            <a:off x="311700" y="1303600"/>
            <a:ext cx="7763700" cy="37404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Clr>
                <a:srgbClr val="111111"/>
              </a:buClr>
              <a:buSzPts val="1600"/>
              <a:buFont typeface="Merriweather"/>
              <a:buAutoNum type="arabicPeriod"/>
            </a:pPr>
            <a:r>
              <a:rPr lang="en" sz="1600">
                <a:solidFill>
                  <a:srgbClr val="111111"/>
                </a:solidFill>
                <a:latin typeface="Merriweather"/>
                <a:ea typeface="Merriweather"/>
                <a:cs typeface="Merriweather"/>
                <a:sym typeface="Merriweather"/>
              </a:rPr>
              <a:t>Introduction</a:t>
            </a:r>
            <a:endParaRPr sz="1600">
              <a:solidFill>
                <a:srgbClr val="111111"/>
              </a:solidFill>
              <a:latin typeface="Merriweather"/>
              <a:ea typeface="Merriweather"/>
              <a:cs typeface="Merriweather"/>
              <a:sym typeface="Merriweather"/>
            </a:endParaRPr>
          </a:p>
          <a:p>
            <a:pPr indent="-330200" lvl="0" marL="457200" rtl="0" algn="l">
              <a:spcBef>
                <a:spcPts val="0"/>
              </a:spcBef>
              <a:spcAft>
                <a:spcPts val="0"/>
              </a:spcAft>
              <a:buClr>
                <a:srgbClr val="111111"/>
              </a:buClr>
              <a:buSzPts val="1600"/>
              <a:buFont typeface="Merriweather"/>
              <a:buAutoNum type="arabicPeriod"/>
            </a:pPr>
            <a:r>
              <a:rPr lang="en" sz="1600">
                <a:solidFill>
                  <a:srgbClr val="111111"/>
                </a:solidFill>
                <a:latin typeface="Merriweather"/>
                <a:ea typeface="Merriweather"/>
                <a:cs typeface="Merriweather"/>
                <a:sym typeface="Merriweather"/>
              </a:rPr>
              <a:t>Problem Statement</a:t>
            </a:r>
            <a:endParaRPr sz="1600">
              <a:solidFill>
                <a:srgbClr val="111111"/>
              </a:solidFill>
              <a:latin typeface="Merriweather"/>
              <a:ea typeface="Merriweather"/>
              <a:cs typeface="Merriweather"/>
              <a:sym typeface="Merriweather"/>
            </a:endParaRPr>
          </a:p>
          <a:p>
            <a:pPr indent="-330200" lvl="0" marL="457200" rtl="0" algn="l">
              <a:spcBef>
                <a:spcPts val="0"/>
              </a:spcBef>
              <a:spcAft>
                <a:spcPts val="0"/>
              </a:spcAft>
              <a:buClr>
                <a:srgbClr val="111111"/>
              </a:buClr>
              <a:buSzPts val="1600"/>
              <a:buFont typeface="Merriweather"/>
              <a:buAutoNum type="arabicPeriod"/>
            </a:pPr>
            <a:r>
              <a:rPr lang="en" sz="1600">
                <a:solidFill>
                  <a:srgbClr val="111111"/>
                </a:solidFill>
                <a:latin typeface="Merriweather"/>
                <a:ea typeface="Merriweather"/>
                <a:cs typeface="Merriweather"/>
                <a:sym typeface="Merriweather"/>
              </a:rPr>
              <a:t>Objective of the project </a:t>
            </a:r>
            <a:endParaRPr sz="1600">
              <a:solidFill>
                <a:srgbClr val="111111"/>
              </a:solidFill>
              <a:latin typeface="Merriweather"/>
              <a:ea typeface="Merriweather"/>
              <a:cs typeface="Merriweather"/>
              <a:sym typeface="Merriweather"/>
            </a:endParaRPr>
          </a:p>
          <a:p>
            <a:pPr indent="-330200" lvl="0" marL="457200" rtl="0" algn="l">
              <a:spcBef>
                <a:spcPts val="0"/>
              </a:spcBef>
              <a:spcAft>
                <a:spcPts val="0"/>
              </a:spcAft>
              <a:buClr>
                <a:srgbClr val="111111"/>
              </a:buClr>
              <a:buSzPts val="1600"/>
              <a:buFont typeface="Merriweather"/>
              <a:buAutoNum type="arabicPeriod"/>
            </a:pPr>
            <a:r>
              <a:rPr lang="en" sz="1600">
                <a:solidFill>
                  <a:srgbClr val="111111"/>
                </a:solidFill>
                <a:latin typeface="Merriweather"/>
                <a:ea typeface="Merriweather"/>
                <a:cs typeface="Merriweather"/>
                <a:sym typeface="Merriweather"/>
              </a:rPr>
              <a:t>Functionalities</a:t>
            </a:r>
            <a:endParaRPr sz="1600">
              <a:solidFill>
                <a:srgbClr val="111111"/>
              </a:solidFill>
              <a:latin typeface="Merriweather"/>
              <a:ea typeface="Merriweather"/>
              <a:cs typeface="Merriweather"/>
              <a:sym typeface="Merriweather"/>
            </a:endParaRPr>
          </a:p>
          <a:p>
            <a:pPr indent="-330200" lvl="0" marL="457200" rtl="0" algn="l">
              <a:spcBef>
                <a:spcPts val="0"/>
              </a:spcBef>
              <a:spcAft>
                <a:spcPts val="0"/>
              </a:spcAft>
              <a:buClr>
                <a:srgbClr val="111111"/>
              </a:buClr>
              <a:buSzPts val="1600"/>
              <a:buFont typeface="Merriweather"/>
              <a:buAutoNum type="arabicPeriod"/>
            </a:pPr>
            <a:r>
              <a:rPr lang="en" sz="1600">
                <a:solidFill>
                  <a:srgbClr val="111111"/>
                </a:solidFill>
                <a:latin typeface="Merriweather"/>
                <a:ea typeface="Merriweather"/>
                <a:cs typeface="Merriweather"/>
                <a:sym typeface="Merriweather"/>
              </a:rPr>
              <a:t>Literature Survey</a:t>
            </a:r>
            <a:endParaRPr sz="1600">
              <a:solidFill>
                <a:srgbClr val="111111"/>
              </a:solidFill>
              <a:latin typeface="Merriweather"/>
              <a:ea typeface="Merriweather"/>
              <a:cs typeface="Merriweather"/>
              <a:sym typeface="Merriweather"/>
            </a:endParaRPr>
          </a:p>
          <a:p>
            <a:pPr indent="-330200" lvl="0" marL="457200" rtl="0" algn="l">
              <a:spcBef>
                <a:spcPts val="0"/>
              </a:spcBef>
              <a:spcAft>
                <a:spcPts val="0"/>
              </a:spcAft>
              <a:buClr>
                <a:srgbClr val="111111"/>
              </a:buClr>
              <a:buSzPts val="1600"/>
              <a:buFont typeface="Merriweather"/>
              <a:buAutoNum type="arabicPeriod"/>
            </a:pPr>
            <a:r>
              <a:rPr lang="en" sz="1600">
                <a:solidFill>
                  <a:srgbClr val="111111"/>
                </a:solidFill>
                <a:latin typeface="Merriweather"/>
                <a:ea typeface="Merriweather"/>
                <a:cs typeface="Merriweather"/>
                <a:sym typeface="Merriweather"/>
              </a:rPr>
              <a:t>Requirements of the system (Hardware, software) </a:t>
            </a:r>
            <a:endParaRPr sz="1600">
              <a:solidFill>
                <a:srgbClr val="111111"/>
              </a:solidFill>
              <a:latin typeface="Merriweather"/>
              <a:ea typeface="Merriweather"/>
              <a:cs typeface="Merriweather"/>
              <a:sym typeface="Merriweather"/>
            </a:endParaRPr>
          </a:p>
          <a:p>
            <a:pPr indent="-330200" lvl="0" marL="457200" rtl="0" algn="l">
              <a:spcBef>
                <a:spcPts val="0"/>
              </a:spcBef>
              <a:spcAft>
                <a:spcPts val="0"/>
              </a:spcAft>
              <a:buClr>
                <a:srgbClr val="111111"/>
              </a:buClr>
              <a:buSzPts val="1600"/>
              <a:buFont typeface="Merriweather"/>
              <a:buAutoNum type="arabicPeriod"/>
            </a:pPr>
            <a:r>
              <a:rPr lang="en" sz="1600">
                <a:solidFill>
                  <a:srgbClr val="111111"/>
                </a:solidFill>
                <a:latin typeface="Merriweather"/>
                <a:ea typeface="Merriweather"/>
                <a:cs typeface="Merriweather"/>
                <a:sym typeface="Merriweather"/>
              </a:rPr>
              <a:t>Architecture diagram of the proposed system </a:t>
            </a:r>
            <a:endParaRPr sz="1600">
              <a:solidFill>
                <a:srgbClr val="111111"/>
              </a:solidFill>
              <a:latin typeface="Merriweather"/>
              <a:ea typeface="Merriweather"/>
              <a:cs typeface="Merriweather"/>
              <a:sym typeface="Merriweather"/>
            </a:endParaRPr>
          </a:p>
          <a:p>
            <a:pPr indent="-330200" lvl="0" marL="457200" rtl="0" algn="l">
              <a:spcBef>
                <a:spcPts val="0"/>
              </a:spcBef>
              <a:spcAft>
                <a:spcPts val="0"/>
              </a:spcAft>
              <a:buClr>
                <a:srgbClr val="111111"/>
              </a:buClr>
              <a:buSzPts val="1600"/>
              <a:buFont typeface="Merriweather"/>
              <a:buAutoNum type="arabicPeriod"/>
            </a:pPr>
            <a:r>
              <a:rPr lang="en" sz="1600">
                <a:solidFill>
                  <a:srgbClr val="111111"/>
                </a:solidFill>
                <a:latin typeface="Merriweather"/>
                <a:ea typeface="Merriweather"/>
                <a:cs typeface="Merriweather"/>
                <a:sym typeface="Merriweather"/>
              </a:rPr>
              <a:t>Expected output</a:t>
            </a:r>
            <a:endParaRPr sz="1600">
              <a:solidFill>
                <a:srgbClr val="111111"/>
              </a:solidFill>
              <a:latin typeface="Merriweather"/>
              <a:ea typeface="Merriweather"/>
              <a:cs typeface="Merriweather"/>
              <a:sym typeface="Merriweather"/>
            </a:endParaRPr>
          </a:p>
          <a:p>
            <a:pPr indent="-330200" lvl="0" marL="457200" rtl="0" algn="l">
              <a:spcBef>
                <a:spcPts val="0"/>
              </a:spcBef>
              <a:spcAft>
                <a:spcPts val="0"/>
              </a:spcAft>
              <a:buClr>
                <a:srgbClr val="111111"/>
              </a:buClr>
              <a:buSzPts val="1600"/>
              <a:buFont typeface="Merriweather"/>
              <a:buAutoNum type="arabicPeriod"/>
            </a:pPr>
            <a:r>
              <a:rPr lang="en" sz="1600">
                <a:solidFill>
                  <a:srgbClr val="111111"/>
                </a:solidFill>
                <a:latin typeface="Merriweather"/>
                <a:ea typeface="Merriweather"/>
                <a:cs typeface="Merriweather"/>
                <a:sym typeface="Merriweather"/>
              </a:rPr>
              <a:t>Future Scope</a:t>
            </a:r>
            <a:endParaRPr sz="1600">
              <a:solidFill>
                <a:srgbClr val="111111"/>
              </a:solidFill>
              <a:latin typeface="Merriweather"/>
              <a:ea typeface="Merriweather"/>
              <a:cs typeface="Merriweather"/>
              <a:sym typeface="Merriweather"/>
            </a:endParaRPr>
          </a:p>
          <a:p>
            <a:pPr indent="-330200" lvl="0" marL="457200" rtl="0" algn="l">
              <a:spcBef>
                <a:spcPts val="0"/>
              </a:spcBef>
              <a:spcAft>
                <a:spcPts val="0"/>
              </a:spcAft>
              <a:buClr>
                <a:srgbClr val="111111"/>
              </a:buClr>
              <a:buSzPts val="1600"/>
              <a:buFont typeface="Merriweather"/>
              <a:buAutoNum type="arabicPeriod"/>
            </a:pPr>
            <a:r>
              <a:rPr lang="en" sz="1600">
                <a:solidFill>
                  <a:srgbClr val="111111"/>
                </a:solidFill>
                <a:latin typeface="Merriweather"/>
                <a:ea typeface="Merriweather"/>
                <a:cs typeface="Merriweather"/>
                <a:sym typeface="Merriweather"/>
              </a:rPr>
              <a:t>Conclusion </a:t>
            </a:r>
            <a:endParaRPr sz="1600">
              <a:solidFill>
                <a:srgbClr val="111111"/>
              </a:solidFill>
              <a:latin typeface="Merriweather"/>
              <a:ea typeface="Merriweather"/>
              <a:cs typeface="Merriweather"/>
              <a:sym typeface="Merriweather"/>
            </a:endParaRPr>
          </a:p>
          <a:p>
            <a:pPr indent="-330200" lvl="0" marL="457200" rtl="0" algn="l">
              <a:spcBef>
                <a:spcPts val="0"/>
              </a:spcBef>
              <a:spcAft>
                <a:spcPts val="0"/>
              </a:spcAft>
              <a:buClr>
                <a:srgbClr val="111111"/>
              </a:buClr>
              <a:buSzPts val="1600"/>
              <a:buFont typeface="Merriweather"/>
              <a:buAutoNum type="arabicPeriod"/>
            </a:pPr>
            <a:r>
              <a:rPr lang="en" sz="1600">
                <a:solidFill>
                  <a:srgbClr val="111111"/>
                </a:solidFill>
                <a:latin typeface="Merriweather"/>
                <a:ea typeface="Merriweather"/>
                <a:cs typeface="Merriweather"/>
                <a:sym typeface="Merriweather"/>
              </a:rPr>
              <a:t>References in IEEE format</a:t>
            </a:r>
            <a:endParaRPr sz="1600">
              <a:solidFill>
                <a:srgbClr val="111111"/>
              </a:solidFill>
              <a:latin typeface="Merriweather"/>
              <a:ea typeface="Merriweather"/>
              <a:cs typeface="Merriweather"/>
              <a:sym typeface="Merriweather"/>
            </a:endParaRPr>
          </a:p>
          <a:p>
            <a:pPr indent="-228600" lvl="0" marL="457200" rtl="0" algn="l">
              <a:lnSpc>
                <a:spcPct val="150000"/>
              </a:lnSpc>
              <a:spcBef>
                <a:spcPts val="0"/>
              </a:spcBef>
              <a:spcAft>
                <a:spcPts val="0"/>
              </a:spcAft>
              <a:buSzPts val="1300"/>
              <a:buNone/>
            </a:pPr>
            <a:r>
              <a:t/>
            </a:r>
            <a:endParaRPr sz="1600">
              <a:solidFill>
                <a:srgbClr val="111111"/>
              </a:solidFill>
              <a:latin typeface="Merriweather"/>
              <a:ea typeface="Merriweather"/>
              <a:cs typeface="Merriweather"/>
              <a:sym typeface="Merriweather"/>
            </a:endParaRPr>
          </a:p>
          <a:p>
            <a:pPr indent="-311150" lvl="0" marL="457200" rtl="0" algn="l">
              <a:lnSpc>
                <a:spcPct val="150000"/>
              </a:lnSpc>
              <a:spcBef>
                <a:spcPts val="0"/>
              </a:spcBef>
              <a:spcAft>
                <a:spcPts val="0"/>
              </a:spcAft>
              <a:buSzPts val="1300"/>
              <a:buNone/>
            </a:pPr>
            <a:r>
              <a:t/>
            </a:r>
            <a:endParaRPr sz="1600">
              <a:solidFill>
                <a:srgbClr val="111111"/>
              </a:solidFill>
              <a:latin typeface="Merriweather"/>
              <a:ea typeface="Merriweather"/>
              <a:cs typeface="Merriweather"/>
              <a:sym typeface="Merriweather"/>
            </a:endParaRPr>
          </a:p>
          <a:p>
            <a:pPr indent="-228600" lvl="0" marL="457200" rtl="0" algn="l">
              <a:lnSpc>
                <a:spcPct val="150000"/>
              </a:lnSpc>
              <a:spcBef>
                <a:spcPts val="0"/>
              </a:spcBef>
              <a:spcAft>
                <a:spcPts val="0"/>
              </a:spcAft>
              <a:buSzPts val="1300"/>
              <a:buNone/>
            </a:pPr>
            <a:r>
              <a:t/>
            </a:r>
            <a:endParaRPr sz="1600">
              <a:solidFill>
                <a:srgbClr val="111111"/>
              </a:solidFill>
              <a:latin typeface="Merriweather"/>
              <a:ea typeface="Merriweather"/>
              <a:cs typeface="Merriweather"/>
              <a:sym typeface="Merriweathe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0"/>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References</a:t>
            </a:r>
            <a:endParaRPr/>
          </a:p>
        </p:txBody>
      </p:sp>
      <p:sp>
        <p:nvSpPr>
          <p:cNvPr id="189" name="Google Shape;189;p30"/>
          <p:cNvSpPr txBox="1"/>
          <p:nvPr/>
        </p:nvSpPr>
        <p:spPr>
          <a:xfrm>
            <a:off x="359600" y="1678175"/>
            <a:ext cx="85206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latin typeface="Times New Roman"/>
              <a:ea typeface="Times New Roman"/>
              <a:cs typeface="Times New Roman"/>
              <a:sym typeface="Times New Roman"/>
            </a:endParaRPr>
          </a:p>
        </p:txBody>
      </p:sp>
      <p:sp>
        <p:nvSpPr>
          <p:cNvPr id="190" name="Google Shape;190;p30"/>
          <p:cNvSpPr txBox="1"/>
          <p:nvPr/>
        </p:nvSpPr>
        <p:spPr>
          <a:xfrm>
            <a:off x="424750" y="1382400"/>
            <a:ext cx="8520600" cy="37611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SzPts val="1600"/>
              <a:buAutoNum type="arabicPeriod"/>
            </a:pPr>
            <a:r>
              <a:rPr lang="en" sz="1600"/>
              <a:t>Hosseini, S., &amp; Ansari, S. (2019). Airline customer satisfaction prediction using machine learning algorithms. Transportation research part C: emerging technologies, 107, 282-296.</a:t>
            </a:r>
            <a:endParaRPr sz="1600"/>
          </a:p>
          <a:p>
            <a:pPr indent="-330200" lvl="0" marL="457200" rtl="0" algn="l">
              <a:spcBef>
                <a:spcPts val="0"/>
              </a:spcBef>
              <a:spcAft>
                <a:spcPts val="0"/>
              </a:spcAft>
              <a:buSzPts val="1600"/>
              <a:buAutoNum type="arabicPeriod"/>
            </a:pPr>
            <a:r>
              <a:rPr lang="en" sz="1600"/>
              <a:t>O'Neill, M., &amp; Palmer, A. (2020). Predicting passenger satisfaction: An examination of airline websites and online reviews. Journal of Air Transport Management, 82, 101774.</a:t>
            </a:r>
            <a:endParaRPr sz="1600"/>
          </a:p>
          <a:p>
            <a:pPr indent="-330200" lvl="0" marL="457200" rtl="0" algn="l">
              <a:spcBef>
                <a:spcPts val="0"/>
              </a:spcBef>
              <a:spcAft>
                <a:spcPts val="0"/>
              </a:spcAft>
              <a:buSzPts val="1600"/>
              <a:buAutoNum type="arabicPeriod"/>
            </a:pPr>
            <a:r>
              <a:rPr lang="en" sz="1600"/>
              <a:t>Park, Y., Kim, J., &amp; Kim, K. (2018). Predicting passenger satisfaction with airline services: The case of low-cost carriers. Journal of Air Transport Management, 71, 34-41.</a:t>
            </a:r>
            <a:endParaRPr sz="1600"/>
          </a:p>
          <a:p>
            <a:pPr indent="-330200" lvl="0" marL="457200" rtl="0" algn="l">
              <a:spcBef>
                <a:spcPts val="0"/>
              </a:spcBef>
              <a:spcAft>
                <a:spcPts val="0"/>
              </a:spcAft>
              <a:buSzPts val="1600"/>
              <a:buAutoNum type="arabicPeriod"/>
            </a:pPr>
            <a:r>
              <a:rPr lang="en" sz="1600"/>
              <a:t>Sharma, A., &amp; Datta, S. (2018). A machine learning approach for predicting airline customer satisfaction. Journal of Air Transport Management, 67, 169-180.</a:t>
            </a:r>
            <a:endParaRPr sz="1600"/>
          </a:p>
          <a:p>
            <a:pPr indent="-330200" lvl="0" marL="457200" rtl="0" algn="l">
              <a:spcBef>
                <a:spcPts val="0"/>
              </a:spcBef>
              <a:spcAft>
                <a:spcPts val="0"/>
              </a:spcAft>
              <a:buSzPts val="1600"/>
              <a:buAutoNum type="arabicPeriod"/>
            </a:pPr>
            <a:r>
              <a:rPr lang="en" sz="1600"/>
              <a:t>Wang, Y., Chen, K., Chen, M., &amp; Liu, C. (2019). Airline customer satisfaction prediction based on SVM and gradient boosting decision tree. Journal of Ambient Intelligence and Humanized Computing, 10(1), 253-264.</a:t>
            </a:r>
            <a:endParaRPr sz="1600"/>
          </a:p>
          <a:p>
            <a:pPr indent="0" lvl="0" marL="0" rtl="0" algn="l">
              <a:spcBef>
                <a:spcPts val="1000"/>
              </a:spcBef>
              <a:spcAft>
                <a:spcPts val="10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3"/>
          <p:cNvSpPr txBox="1"/>
          <p:nvPr>
            <p:ph type="title"/>
          </p:nvPr>
        </p:nvSpPr>
        <p:spPr>
          <a:xfrm>
            <a:off x="311700" y="302600"/>
            <a:ext cx="8520600" cy="623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t>Introduction</a:t>
            </a:r>
            <a:endParaRPr/>
          </a:p>
          <a:p>
            <a:pPr indent="0" lvl="0" marL="0" rtl="0" algn="l">
              <a:lnSpc>
                <a:spcPct val="100000"/>
              </a:lnSpc>
              <a:spcBef>
                <a:spcPts val="0"/>
              </a:spcBef>
              <a:spcAft>
                <a:spcPts val="0"/>
              </a:spcAft>
              <a:buSzPts val="2800"/>
              <a:buNone/>
            </a:pPr>
            <a:r>
              <a:t/>
            </a:r>
            <a:endParaRPr/>
          </a:p>
        </p:txBody>
      </p:sp>
      <p:sp>
        <p:nvSpPr>
          <p:cNvPr id="73" name="Google Shape;73;p13"/>
          <p:cNvSpPr txBox="1"/>
          <p:nvPr>
            <p:ph idx="4294967295" type="body"/>
          </p:nvPr>
        </p:nvSpPr>
        <p:spPr>
          <a:xfrm>
            <a:off x="311700" y="1529225"/>
            <a:ext cx="8520600" cy="3446400"/>
          </a:xfrm>
          <a:prstGeom prst="rect">
            <a:avLst/>
          </a:prstGeom>
          <a:noFill/>
          <a:ln>
            <a:noFill/>
          </a:ln>
        </p:spPr>
        <p:txBody>
          <a:bodyPr anchorCtr="0" anchor="t" bIns="91425" lIns="91425" spcFirstLastPara="1" rIns="91425" wrap="square" tIns="91425">
            <a:noAutofit/>
          </a:bodyPr>
          <a:lstStyle/>
          <a:p>
            <a:pPr indent="0" lvl="0" marL="457200" rtl="0" algn="just">
              <a:lnSpc>
                <a:spcPct val="100000"/>
              </a:lnSpc>
              <a:spcBef>
                <a:spcPts val="0"/>
              </a:spcBef>
              <a:spcAft>
                <a:spcPts val="0"/>
              </a:spcAft>
              <a:buSzPts val="1300"/>
              <a:buNone/>
            </a:pPr>
            <a:r>
              <a:rPr lang="en" sz="1800">
                <a:solidFill>
                  <a:schemeClr val="lt1"/>
                </a:solidFill>
                <a:latin typeface="Times New Roman"/>
                <a:ea typeface="Times New Roman"/>
                <a:cs typeface="Times New Roman"/>
                <a:sym typeface="Times New Roman"/>
              </a:rPr>
              <a:t>r Rates</a:t>
            </a:r>
            <a:endParaRPr sz="1400">
              <a:solidFill>
                <a:srgbClr val="000000"/>
              </a:solidFill>
              <a:latin typeface="Merriweather"/>
              <a:ea typeface="Merriweather"/>
              <a:cs typeface="Merriweather"/>
              <a:sym typeface="Merriweather"/>
            </a:endParaRPr>
          </a:p>
        </p:txBody>
      </p:sp>
      <p:sp>
        <p:nvSpPr>
          <p:cNvPr id="74" name="Google Shape;74;p13"/>
          <p:cNvSpPr txBox="1"/>
          <p:nvPr>
            <p:ph idx="4294967295" type="body"/>
          </p:nvPr>
        </p:nvSpPr>
        <p:spPr>
          <a:xfrm>
            <a:off x="79650" y="1296900"/>
            <a:ext cx="8984700" cy="3863100"/>
          </a:xfrm>
          <a:prstGeom prst="rect">
            <a:avLst/>
          </a:prstGeom>
          <a:noFill/>
          <a:ln>
            <a:noFill/>
          </a:ln>
        </p:spPr>
        <p:txBody>
          <a:bodyPr anchorCtr="0" anchor="t" bIns="91425" lIns="91425" spcFirstLastPara="1" rIns="91425" wrap="square" tIns="91425">
            <a:noAutofit/>
          </a:bodyPr>
          <a:lstStyle/>
          <a:p>
            <a:pPr indent="-349250" lvl="0" marL="457200" rtl="0" algn="l">
              <a:lnSpc>
                <a:spcPct val="115000"/>
              </a:lnSpc>
              <a:spcBef>
                <a:spcPts val="0"/>
              </a:spcBef>
              <a:spcAft>
                <a:spcPts val="0"/>
              </a:spcAft>
              <a:buClr>
                <a:srgbClr val="000000"/>
              </a:buClr>
              <a:buSzPts val="1900"/>
              <a:buFont typeface="Times New Roman"/>
              <a:buChar char="●"/>
            </a:pPr>
            <a:r>
              <a:rPr lang="en" sz="1900">
                <a:solidFill>
                  <a:srgbClr val="000000"/>
                </a:solidFill>
                <a:latin typeface="Times New Roman"/>
                <a:ea typeface="Times New Roman"/>
                <a:cs typeface="Times New Roman"/>
                <a:sym typeface="Times New Roman"/>
              </a:rPr>
              <a:t>As with most industries, it can be a head-scratcher as to why customers choose a competing airline over yours and vice versa.</a:t>
            </a:r>
            <a:endParaRPr sz="1900">
              <a:solidFill>
                <a:srgbClr val="000000"/>
              </a:solidFill>
              <a:latin typeface="Times New Roman"/>
              <a:ea typeface="Times New Roman"/>
              <a:cs typeface="Times New Roman"/>
              <a:sym typeface="Times New Roman"/>
            </a:endParaRPr>
          </a:p>
          <a:p>
            <a:pPr indent="-349250" lvl="0" marL="457200" rtl="0" algn="l">
              <a:lnSpc>
                <a:spcPct val="115000"/>
              </a:lnSpc>
              <a:spcBef>
                <a:spcPts val="1000"/>
              </a:spcBef>
              <a:spcAft>
                <a:spcPts val="0"/>
              </a:spcAft>
              <a:buClr>
                <a:srgbClr val="000000"/>
              </a:buClr>
              <a:buSzPts val="1900"/>
              <a:buFont typeface="Times New Roman"/>
              <a:buChar char="●"/>
            </a:pPr>
            <a:r>
              <a:rPr lang="en" sz="1900">
                <a:solidFill>
                  <a:srgbClr val="000000"/>
                </a:solidFill>
                <a:latin typeface="Times New Roman"/>
                <a:ea typeface="Times New Roman"/>
                <a:cs typeface="Times New Roman"/>
                <a:sym typeface="Times New Roman"/>
              </a:rPr>
              <a:t>For this reason, airline passenger satisfaction surveys can be a great asset to understanding consumer experiences, expectations, behaviors, and more.</a:t>
            </a:r>
            <a:endParaRPr sz="1900">
              <a:solidFill>
                <a:srgbClr val="000000"/>
              </a:solidFill>
              <a:latin typeface="Times New Roman"/>
              <a:ea typeface="Times New Roman"/>
              <a:cs typeface="Times New Roman"/>
              <a:sym typeface="Times New Roman"/>
            </a:endParaRPr>
          </a:p>
          <a:p>
            <a:pPr indent="-349250" lvl="0" marL="457200" rtl="0" algn="l">
              <a:lnSpc>
                <a:spcPct val="115000"/>
              </a:lnSpc>
              <a:spcBef>
                <a:spcPts val="1000"/>
              </a:spcBef>
              <a:spcAft>
                <a:spcPts val="0"/>
              </a:spcAft>
              <a:buClr>
                <a:srgbClr val="000000"/>
              </a:buClr>
              <a:buSzPts val="1900"/>
              <a:buFont typeface="Times New Roman"/>
              <a:buChar char="●"/>
            </a:pPr>
            <a:r>
              <a:rPr lang="en" sz="1900">
                <a:solidFill>
                  <a:srgbClr val="000000"/>
                </a:solidFill>
                <a:latin typeface="Times New Roman"/>
                <a:ea typeface="Times New Roman"/>
                <a:cs typeface="Times New Roman"/>
                <a:sym typeface="Times New Roman"/>
              </a:rPr>
              <a:t>An airline passenger satisfaction survey refers to a type of market research that gathers feedback and information from passengers who have completed a trip with your airline or at your airport.</a:t>
            </a:r>
            <a:endParaRPr sz="1900">
              <a:solidFill>
                <a:srgbClr val="000000"/>
              </a:solidFill>
              <a:latin typeface="Times New Roman"/>
              <a:ea typeface="Times New Roman"/>
              <a:cs typeface="Times New Roman"/>
              <a:sym typeface="Times New Roman"/>
            </a:endParaRPr>
          </a:p>
          <a:p>
            <a:pPr indent="-349250" lvl="0" marL="457200" rtl="0" algn="l">
              <a:lnSpc>
                <a:spcPct val="115000"/>
              </a:lnSpc>
              <a:spcBef>
                <a:spcPts val="1000"/>
              </a:spcBef>
              <a:spcAft>
                <a:spcPts val="1000"/>
              </a:spcAft>
              <a:buClr>
                <a:srgbClr val="000000"/>
              </a:buClr>
              <a:buSzPts val="1900"/>
              <a:buFont typeface="Times New Roman"/>
              <a:buChar char="●"/>
            </a:pPr>
            <a:r>
              <a:rPr lang="en" sz="1900">
                <a:solidFill>
                  <a:srgbClr val="000000"/>
                </a:solidFill>
                <a:latin typeface="Times New Roman"/>
                <a:ea typeface="Times New Roman"/>
                <a:cs typeface="Times New Roman"/>
                <a:sym typeface="Times New Roman"/>
              </a:rPr>
              <a:t>Typically, a survey is sent a short while after the trip in an effort to learn more about the passenger’s flying experience.</a:t>
            </a:r>
            <a:endParaRPr sz="1900">
              <a:solidFill>
                <a:srgbClr val="000000"/>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4"/>
          <p:cNvSpPr txBox="1"/>
          <p:nvPr>
            <p:ph type="title"/>
          </p:nvPr>
        </p:nvSpPr>
        <p:spPr>
          <a:xfrm>
            <a:off x="311700" y="302600"/>
            <a:ext cx="8520600" cy="6237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2800"/>
              <a:buNone/>
            </a:pPr>
            <a:r>
              <a:rPr lang="en"/>
              <a:t>Problem Statement</a:t>
            </a:r>
            <a:endParaRPr/>
          </a:p>
          <a:p>
            <a:pPr indent="0" lvl="0" marL="0" rtl="0" algn="l">
              <a:lnSpc>
                <a:spcPct val="100000"/>
              </a:lnSpc>
              <a:spcBef>
                <a:spcPts val="0"/>
              </a:spcBef>
              <a:spcAft>
                <a:spcPts val="0"/>
              </a:spcAft>
              <a:buSzPts val="2800"/>
              <a:buNone/>
            </a:pPr>
            <a:r>
              <a:t/>
            </a:r>
            <a:endParaRPr/>
          </a:p>
          <a:p>
            <a:pPr indent="0" lvl="0" marL="0" rtl="0" algn="l">
              <a:lnSpc>
                <a:spcPct val="100000"/>
              </a:lnSpc>
              <a:spcBef>
                <a:spcPts val="0"/>
              </a:spcBef>
              <a:spcAft>
                <a:spcPts val="0"/>
              </a:spcAft>
              <a:buSzPts val="2800"/>
              <a:buNone/>
            </a:pPr>
            <a:r>
              <a:t/>
            </a:r>
            <a:endParaRPr/>
          </a:p>
        </p:txBody>
      </p:sp>
      <p:sp>
        <p:nvSpPr>
          <p:cNvPr id="80" name="Google Shape;80;p14"/>
          <p:cNvSpPr txBox="1"/>
          <p:nvPr>
            <p:ph idx="4294967295" type="body"/>
          </p:nvPr>
        </p:nvSpPr>
        <p:spPr>
          <a:xfrm>
            <a:off x="311700" y="1529225"/>
            <a:ext cx="8520600" cy="3446400"/>
          </a:xfrm>
          <a:prstGeom prst="rect">
            <a:avLst/>
          </a:prstGeom>
          <a:noFill/>
          <a:ln>
            <a:noFill/>
          </a:ln>
        </p:spPr>
        <p:txBody>
          <a:bodyPr anchorCtr="0" anchor="t" bIns="91425" lIns="91425" spcFirstLastPara="1" rIns="91425" wrap="square" tIns="91425">
            <a:noAutofit/>
          </a:bodyPr>
          <a:lstStyle/>
          <a:p>
            <a:pPr indent="0" lvl="0" marL="457200" rtl="0" algn="just">
              <a:lnSpc>
                <a:spcPct val="100000"/>
              </a:lnSpc>
              <a:spcBef>
                <a:spcPts val="0"/>
              </a:spcBef>
              <a:spcAft>
                <a:spcPts val="0"/>
              </a:spcAft>
              <a:buSzPts val="1300"/>
              <a:buNone/>
            </a:pPr>
            <a:r>
              <a:rPr lang="en" sz="1800">
                <a:solidFill>
                  <a:schemeClr val="lt1"/>
                </a:solidFill>
                <a:latin typeface="Times New Roman"/>
                <a:ea typeface="Times New Roman"/>
                <a:cs typeface="Times New Roman"/>
                <a:sym typeface="Times New Roman"/>
              </a:rPr>
              <a:t>r Rates</a:t>
            </a:r>
            <a:endParaRPr sz="1400">
              <a:solidFill>
                <a:srgbClr val="000000"/>
              </a:solidFill>
              <a:latin typeface="Merriweather"/>
              <a:ea typeface="Merriweather"/>
              <a:cs typeface="Merriweather"/>
              <a:sym typeface="Merriweather"/>
            </a:endParaRPr>
          </a:p>
        </p:txBody>
      </p:sp>
      <p:sp>
        <p:nvSpPr>
          <p:cNvPr id="81" name="Google Shape;81;p14"/>
          <p:cNvSpPr txBox="1"/>
          <p:nvPr/>
        </p:nvSpPr>
        <p:spPr>
          <a:xfrm>
            <a:off x="1369725" y="3731725"/>
            <a:ext cx="7100100" cy="419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p:txBody>
      </p:sp>
      <p:sp>
        <p:nvSpPr>
          <p:cNvPr id="82" name="Google Shape;82;p14"/>
          <p:cNvSpPr txBox="1"/>
          <p:nvPr>
            <p:ph idx="4294967295" type="body"/>
          </p:nvPr>
        </p:nvSpPr>
        <p:spPr>
          <a:xfrm>
            <a:off x="125975" y="1301950"/>
            <a:ext cx="8984700" cy="3822600"/>
          </a:xfrm>
          <a:prstGeom prst="rect">
            <a:avLst/>
          </a:prstGeom>
          <a:noFill/>
          <a:ln>
            <a:noFill/>
          </a:ln>
        </p:spPr>
        <p:txBody>
          <a:bodyPr anchorCtr="0" anchor="t" bIns="91425" lIns="91425" spcFirstLastPara="1" rIns="91425" wrap="square" tIns="91425">
            <a:noAutofit/>
          </a:bodyPr>
          <a:lstStyle/>
          <a:p>
            <a:pPr indent="-349250" lvl="0" marL="457200" rtl="0" algn="l">
              <a:lnSpc>
                <a:spcPct val="130000"/>
              </a:lnSpc>
              <a:spcBef>
                <a:spcPts val="0"/>
              </a:spcBef>
              <a:spcAft>
                <a:spcPts val="0"/>
              </a:spcAft>
              <a:buClr>
                <a:srgbClr val="000000"/>
              </a:buClr>
              <a:buSzPts val="1900"/>
              <a:buFont typeface="Times New Roman"/>
              <a:buChar char="●"/>
            </a:pPr>
            <a:r>
              <a:rPr lang="en" sz="1900">
                <a:solidFill>
                  <a:srgbClr val="000000"/>
                </a:solidFill>
                <a:latin typeface="Times New Roman"/>
                <a:ea typeface="Times New Roman"/>
                <a:cs typeface="Times New Roman"/>
                <a:sym typeface="Times New Roman"/>
              </a:rPr>
              <a:t>The dataset for this project is obtained from Kaggle which contains the data sourced from a survey conducted by airlines on the satisfaction level of passengers/customers based on various factors.</a:t>
            </a:r>
            <a:endParaRPr sz="1900">
              <a:solidFill>
                <a:srgbClr val="000000"/>
              </a:solidFill>
              <a:latin typeface="Times New Roman"/>
              <a:ea typeface="Times New Roman"/>
              <a:cs typeface="Times New Roman"/>
              <a:sym typeface="Times New Roman"/>
            </a:endParaRPr>
          </a:p>
          <a:p>
            <a:pPr indent="-349250" lvl="0" marL="457200" rtl="0" algn="l">
              <a:lnSpc>
                <a:spcPct val="130000"/>
              </a:lnSpc>
              <a:spcBef>
                <a:spcPts val="0"/>
              </a:spcBef>
              <a:spcAft>
                <a:spcPts val="0"/>
              </a:spcAft>
              <a:buClr>
                <a:srgbClr val="000000"/>
              </a:buClr>
              <a:buSzPts val="1900"/>
              <a:buFont typeface="Times New Roman"/>
              <a:buChar char="●"/>
            </a:pPr>
            <a:r>
              <a:rPr lang="en" sz="1900">
                <a:solidFill>
                  <a:srgbClr val="000000"/>
                </a:solidFill>
                <a:latin typeface="Times New Roman"/>
                <a:ea typeface="Times New Roman"/>
                <a:cs typeface="Times New Roman"/>
                <a:sym typeface="Times New Roman"/>
              </a:rPr>
              <a:t>The dataset consists of 25 columns such as Age, Gender, Travel class, Arrival and Departure delays and also features that influences customer satisfaction level such as On-board service, Cleanliness, Seat comfort, Baggage handling etc.</a:t>
            </a:r>
            <a:endParaRPr sz="1900">
              <a:solidFill>
                <a:srgbClr val="000000"/>
              </a:solidFill>
              <a:latin typeface="Times New Roman"/>
              <a:ea typeface="Times New Roman"/>
              <a:cs typeface="Times New Roman"/>
              <a:sym typeface="Times New Roman"/>
            </a:endParaRPr>
          </a:p>
          <a:p>
            <a:pPr indent="-349250" lvl="0" marL="457200" rtl="0" algn="l">
              <a:lnSpc>
                <a:spcPct val="130000"/>
              </a:lnSpc>
              <a:spcBef>
                <a:spcPts val="0"/>
              </a:spcBef>
              <a:spcAft>
                <a:spcPts val="0"/>
              </a:spcAft>
              <a:buClr>
                <a:srgbClr val="000000"/>
              </a:buClr>
              <a:buSzPts val="1900"/>
              <a:buFont typeface="Times New Roman"/>
              <a:buChar char="●"/>
            </a:pPr>
            <a:r>
              <a:rPr lang="en" sz="1900">
                <a:solidFill>
                  <a:srgbClr val="000000"/>
                </a:solidFill>
                <a:latin typeface="Times New Roman"/>
                <a:ea typeface="Times New Roman"/>
                <a:cs typeface="Times New Roman"/>
                <a:sym typeface="Times New Roman"/>
              </a:rPr>
              <a:t>The dataset consists of a column or feature named ‘satisfaction’ which describes the overall satisfaction level of the customer. It has two values, ‘neutral or dissatisfied’ and ‘satisfied’.</a:t>
            </a:r>
            <a:endParaRPr sz="1900">
              <a:solidFill>
                <a:srgbClr val="000000"/>
              </a:solidFill>
              <a:latin typeface="Times New Roman"/>
              <a:ea typeface="Times New Roman"/>
              <a:cs typeface="Times New Roman"/>
              <a:sym typeface="Times New Roman"/>
            </a:endParaRPr>
          </a:p>
          <a:p>
            <a:pPr indent="-349250" lvl="0" marL="457200" rtl="0" algn="l">
              <a:lnSpc>
                <a:spcPct val="130000"/>
              </a:lnSpc>
              <a:spcBef>
                <a:spcPts val="0"/>
              </a:spcBef>
              <a:spcAft>
                <a:spcPts val="0"/>
              </a:spcAft>
              <a:buClr>
                <a:srgbClr val="000000"/>
              </a:buClr>
              <a:buSzPts val="1900"/>
              <a:buFont typeface="Times New Roman"/>
              <a:buChar char="●"/>
            </a:pPr>
            <a:r>
              <a:rPr lang="en" sz="1900">
                <a:solidFill>
                  <a:srgbClr val="000000"/>
                </a:solidFill>
                <a:latin typeface="Times New Roman"/>
                <a:ea typeface="Times New Roman"/>
                <a:cs typeface="Times New Roman"/>
                <a:sym typeface="Times New Roman"/>
              </a:rPr>
              <a:t>This satisfaction feature is considered as the label feature.</a:t>
            </a:r>
            <a:endParaRPr sz="1900">
              <a:solidFill>
                <a:srgbClr val="000000"/>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5"/>
          <p:cNvSpPr txBox="1"/>
          <p:nvPr>
            <p:ph type="title"/>
          </p:nvPr>
        </p:nvSpPr>
        <p:spPr>
          <a:xfrm>
            <a:off x="311700" y="302600"/>
            <a:ext cx="8520600" cy="6783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a:t>Objective of the project</a:t>
            </a:r>
            <a:r>
              <a:rPr lang="en" sz="2300">
                <a:solidFill>
                  <a:schemeClr val="dk1"/>
                </a:solidFill>
                <a:latin typeface="Roboto"/>
                <a:ea typeface="Roboto"/>
                <a:cs typeface="Roboto"/>
                <a:sym typeface="Roboto"/>
              </a:rPr>
              <a:t> </a:t>
            </a:r>
            <a:endParaRPr sz="3800"/>
          </a:p>
          <a:p>
            <a:pPr indent="0" lvl="0" marL="0" rtl="0" algn="l">
              <a:lnSpc>
                <a:spcPct val="100000"/>
              </a:lnSpc>
              <a:spcBef>
                <a:spcPts val="0"/>
              </a:spcBef>
              <a:spcAft>
                <a:spcPts val="0"/>
              </a:spcAft>
              <a:buSzPts val="2800"/>
              <a:buNone/>
            </a:pPr>
            <a:r>
              <a:t/>
            </a:r>
            <a:endParaRPr/>
          </a:p>
          <a:p>
            <a:pPr indent="0" lvl="0" marL="0" rtl="0" algn="l">
              <a:lnSpc>
                <a:spcPct val="100000"/>
              </a:lnSpc>
              <a:spcBef>
                <a:spcPts val="0"/>
              </a:spcBef>
              <a:spcAft>
                <a:spcPts val="0"/>
              </a:spcAft>
              <a:buSzPts val="2800"/>
              <a:buNone/>
            </a:pPr>
            <a:r>
              <a:t/>
            </a:r>
            <a:endParaRPr/>
          </a:p>
        </p:txBody>
      </p:sp>
      <p:sp>
        <p:nvSpPr>
          <p:cNvPr id="88" name="Google Shape;88;p15"/>
          <p:cNvSpPr txBox="1"/>
          <p:nvPr>
            <p:ph idx="4294967295" type="body"/>
          </p:nvPr>
        </p:nvSpPr>
        <p:spPr>
          <a:xfrm>
            <a:off x="311700" y="1529225"/>
            <a:ext cx="8520600" cy="3446400"/>
          </a:xfrm>
          <a:prstGeom prst="rect">
            <a:avLst/>
          </a:prstGeom>
          <a:noFill/>
          <a:ln>
            <a:noFill/>
          </a:ln>
        </p:spPr>
        <p:txBody>
          <a:bodyPr anchorCtr="0" anchor="t" bIns="91425" lIns="91425" spcFirstLastPara="1" rIns="91425" wrap="square" tIns="91425">
            <a:noAutofit/>
          </a:bodyPr>
          <a:lstStyle/>
          <a:p>
            <a:pPr indent="0" lvl="0" marL="457200" rtl="0" algn="just">
              <a:lnSpc>
                <a:spcPct val="100000"/>
              </a:lnSpc>
              <a:spcBef>
                <a:spcPts val="0"/>
              </a:spcBef>
              <a:spcAft>
                <a:spcPts val="0"/>
              </a:spcAft>
              <a:buSzPts val="1300"/>
              <a:buNone/>
            </a:pPr>
            <a:r>
              <a:rPr lang="en" sz="1800">
                <a:solidFill>
                  <a:schemeClr val="lt1"/>
                </a:solidFill>
                <a:latin typeface="Times New Roman"/>
                <a:ea typeface="Times New Roman"/>
                <a:cs typeface="Times New Roman"/>
                <a:sym typeface="Times New Roman"/>
              </a:rPr>
              <a:t>r Rates</a:t>
            </a:r>
            <a:endParaRPr sz="1400">
              <a:solidFill>
                <a:srgbClr val="000000"/>
              </a:solidFill>
              <a:latin typeface="Merriweather"/>
              <a:ea typeface="Merriweather"/>
              <a:cs typeface="Merriweather"/>
              <a:sym typeface="Merriweather"/>
            </a:endParaRPr>
          </a:p>
        </p:txBody>
      </p:sp>
      <p:sp>
        <p:nvSpPr>
          <p:cNvPr id="89" name="Google Shape;89;p15"/>
          <p:cNvSpPr txBox="1"/>
          <p:nvPr/>
        </p:nvSpPr>
        <p:spPr>
          <a:xfrm>
            <a:off x="1369725" y="3731725"/>
            <a:ext cx="7100100" cy="419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p:txBody>
      </p:sp>
      <p:sp>
        <p:nvSpPr>
          <p:cNvPr id="90" name="Google Shape;90;p15"/>
          <p:cNvSpPr txBox="1"/>
          <p:nvPr>
            <p:ph idx="4294967295" type="body"/>
          </p:nvPr>
        </p:nvSpPr>
        <p:spPr>
          <a:xfrm>
            <a:off x="79650" y="1261675"/>
            <a:ext cx="8984700" cy="3898200"/>
          </a:xfrm>
          <a:prstGeom prst="rect">
            <a:avLst/>
          </a:prstGeom>
          <a:noFill/>
          <a:ln>
            <a:noFill/>
          </a:ln>
        </p:spPr>
        <p:txBody>
          <a:bodyPr anchorCtr="0" anchor="t" bIns="91425" lIns="91425" spcFirstLastPara="1" rIns="91425" wrap="square" tIns="91425">
            <a:noAutofit/>
          </a:bodyPr>
          <a:lstStyle/>
          <a:p>
            <a:pPr indent="-349250" lvl="0" marL="457200" rtl="0" algn="l">
              <a:lnSpc>
                <a:spcPct val="150000"/>
              </a:lnSpc>
              <a:spcBef>
                <a:spcPts val="0"/>
              </a:spcBef>
              <a:spcAft>
                <a:spcPts val="0"/>
              </a:spcAft>
              <a:buClr>
                <a:srgbClr val="111111"/>
              </a:buClr>
              <a:buSzPts val="1900"/>
              <a:buFont typeface="Times New Roman"/>
              <a:buChar char="●"/>
            </a:pPr>
            <a:r>
              <a:rPr lang="en" sz="1900">
                <a:solidFill>
                  <a:srgbClr val="111111"/>
                </a:solidFill>
                <a:latin typeface="Times New Roman"/>
                <a:ea typeface="Times New Roman"/>
                <a:cs typeface="Times New Roman"/>
                <a:sym typeface="Times New Roman"/>
              </a:rPr>
              <a:t>The objectives of this project are as follows:</a:t>
            </a:r>
            <a:endParaRPr sz="1900">
              <a:solidFill>
                <a:srgbClr val="111111"/>
              </a:solidFill>
              <a:latin typeface="Times New Roman"/>
              <a:ea typeface="Times New Roman"/>
              <a:cs typeface="Times New Roman"/>
              <a:sym typeface="Times New Roman"/>
            </a:endParaRPr>
          </a:p>
          <a:p>
            <a:pPr indent="-349250" lvl="1" marL="914400" rtl="0" algn="l">
              <a:lnSpc>
                <a:spcPct val="150000"/>
              </a:lnSpc>
              <a:spcBef>
                <a:spcPts val="0"/>
              </a:spcBef>
              <a:spcAft>
                <a:spcPts val="0"/>
              </a:spcAft>
              <a:buClr>
                <a:srgbClr val="111111"/>
              </a:buClr>
              <a:buSzPts val="1900"/>
              <a:buFont typeface="Times New Roman"/>
              <a:buChar char="○"/>
            </a:pPr>
            <a:r>
              <a:rPr lang="en" sz="1900">
                <a:solidFill>
                  <a:srgbClr val="111111"/>
                </a:solidFill>
                <a:latin typeface="Times New Roman"/>
                <a:ea typeface="Times New Roman"/>
                <a:cs typeface="Times New Roman"/>
                <a:sym typeface="Times New Roman"/>
              </a:rPr>
              <a:t>The objective or goal of this project is to create a platform for airlines company to determine the important factors that influences the customer or passenger satisfaction.</a:t>
            </a:r>
            <a:endParaRPr sz="1900">
              <a:solidFill>
                <a:srgbClr val="111111"/>
              </a:solidFill>
              <a:latin typeface="Times New Roman"/>
              <a:ea typeface="Times New Roman"/>
              <a:cs typeface="Times New Roman"/>
              <a:sym typeface="Times New Roman"/>
            </a:endParaRPr>
          </a:p>
          <a:p>
            <a:pPr indent="-349250" lvl="1" marL="914400" rtl="0" algn="l">
              <a:lnSpc>
                <a:spcPct val="150000"/>
              </a:lnSpc>
              <a:spcBef>
                <a:spcPts val="0"/>
              </a:spcBef>
              <a:spcAft>
                <a:spcPts val="0"/>
              </a:spcAft>
              <a:buClr>
                <a:srgbClr val="111111"/>
              </a:buClr>
              <a:buSzPts val="1900"/>
              <a:buFont typeface="Times New Roman"/>
              <a:buChar char="○"/>
            </a:pPr>
            <a:r>
              <a:rPr lang="en" sz="1900">
                <a:solidFill>
                  <a:srgbClr val="111111"/>
                </a:solidFill>
                <a:latin typeface="Times New Roman"/>
                <a:ea typeface="Times New Roman"/>
                <a:cs typeface="Times New Roman"/>
                <a:sym typeface="Times New Roman"/>
              </a:rPr>
              <a:t>These factors and surveys are </a:t>
            </a:r>
            <a:r>
              <a:rPr lang="en" sz="1900">
                <a:solidFill>
                  <a:srgbClr val="111111"/>
                </a:solidFill>
                <a:latin typeface="Times New Roman"/>
                <a:ea typeface="Times New Roman"/>
                <a:cs typeface="Times New Roman"/>
                <a:sym typeface="Times New Roman"/>
              </a:rPr>
              <a:t>important for the growth and reputation of a company.</a:t>
            </a:r>
            <a:endParaRPr sz="1900">
              <a:solidFill>
                <a:srgbClr val="111111"/>
              </a:solidFill>
              <a:latin typeface="Times New Roman"/>
              <a:ea typeface="Times New Roman"/>
              <a:cs typeface="Times New Roman"/>
              <a:sym typeface="Times New Roman"/>
            </a:endParaRPr>
          </a:p>
          <a:p>
            <a:pPr indent="-349250" lvl="1" marL="914400" rtl="0" algn="l">
              <a:lnSpc>
                <a:spcPct val="150000"/>
              </a:lnSpc>
              <a:spcBef>
                <a:spcPts val="0"/>
              </a:spcBef>
              <a:spcAft>
                <a:spcPts val="0"/>
              </a:spcAft>
              <a:buClr>
                <a:srgbClr val="111111"/>
              </a:buClr>
              <a:buSzPts val="1900"/>
              <a:buFont typeface="Times New Roman"/>
              <a:buChar char="○"/>
            </a:pPr>
            <a:r>
              <a:rPr lang="en" sz="1900">
                <a:solidFill>
                  <a:srgbClr val="111111"/>
                </a:solidFill>
                <a:latin typeface="Times New Roman"/>
                <a:ea typeface="Times New Roman"/>
                <a:cs typeface="Times New Roman"/>
                <a:sym typeface="Times New Roman"/>
              </a:rPr>
              <a:t>This prediction would help the airline company to take right decisions towards customer service. This will be done by analysing the results.</a:t>
            </a:r>
            <a:endParaRPr sz="1900">
              <a:solidFill>
                <a:srgbClr val="11111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2800">
              <a:solidFill>
                <a:srgbClr val="11111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6"/>
          <p:cNvSpPr txBox="1"/>
          <p:nvPr>
            <p:ph idx="4294967295" type="body"/>
          </p:nvPr>
        </p:nvSpPr>
        <p:spPr>
          <a:xfrm>
            <a:off x="79650" y="1325825"/>
            <a:ext cx="8984700" cy="3555900"/>
          </a:xfrm>
          <a:prstGeom prst="rect">
            <a:avLst/>
          </a:prstGeom>
          <a:noFill/>
          <a:ln>
            <a:noFill/>
          </a:ln>
        </p:spPr>
        <p:txBody>
          <a:bodyPr anchorCtr="0" anchor="t" bIns="91425" lIns="91425" spcFirstLastPara="1" rIns="91425" wrap="square" tIns="91425">
            <a:noAutofit/>
          </a:bodyPr>
          <a:lstStyle/>
          <a:p>
            <a:pPr indent="0" lvl="0" marL="0" rtl="0" algn="just">
              <a:lnSpc>
                <a:spcPct val="100000"/>
              </a:lnSpc>
              <a:spcBef>
                <a:spcPts val="1000"/>
              </a:spcBef>
              <a:spcAft>
                <a:spcPts val="0"/>
              </a:spcAft>
              <a:buNone/>
            </a:pPr>
            <a:r>
              <a:rPr lang="en" sz="1600">
                <a:solidFill>
                  <a:srgbClr val="000000"/>
                </a:solidFill>
                <a:latin typeface="Times New Roman"/>
                <a:ea typeface="Times New Roman"/>
                <a:cs typeface="Times New Roman"/>
                <a:sym typeface="Times New Roman"/>
              </a:rPr>
              <a:t>An airline satisfaction system can provide a variety of functionalities to enhance customer satisfaction and improve the overall experience of flying:</a:t>
            </a:r>
            <a:endParaRPr sz="1600">
              <a:solidFill>
                <a:srgbClr val="000000"/>
              </a:solidFill>
              <a:latin typeface="Times New Roman"/>
              <a:ea typeface="Times New Roman"/>
              <a:cs typeface="Times New Roman"/>
              <a:sym typeface="Times New Roman"/>
            </a:endParaRPr>
          </a:p>
          <a:p>
            <a:pPr indent="0" lvl="0" marL="0" rtl="0" algn="just">
              <a:lnSpc>
                <a:spcPct val="100000"/>
              </a:lnSpc>
              <a:spcBef>
                <a:spcPts val="1000"/>
              </a:spcBef>
              <a:spcAft>
                <a:spcPts val="0"/>
              </a:spcAft>
              <a:buNone/>
            </a:pPr>
            <a:r>
              <a:rPr lang="en" sz="1600">
                <a:solidFill>
                  <a:srgbClr val="000000"/>
                </a:solidFill>
                <a:latin typeface="Times New Roman"/>
                <a:ea typeface="Times New Roman"/>
                <a:cs typeface="Times New Roman"/>
                <a:sym typeface="Times New Roman"/>
              </a:rPr>
              <a:t>Feedback collection: The system can enable customers to provide feedback on their experiences with the airline, including their flight experience, ground services, staff interactions, and more.</a:t>
            </a:r>
            <a:endParaRPr sz="1600">
              <a:solidFill>
                <a:srgbClr val="000000"/>
              </a:solidFill>
              <a:latin typeface="Times New Roman"/>
              <a:ea typeface="Times New Roman"/>
              <a:cs typeface="Times New Roman"/>
              <a:sym typeface="Times New Roman"/>
            </a:endParaRPr>
          </a:p>
          <a:p>
            <a:pPr indent="0" lvl="0" marL="0" rtl="0" algn="just">
              <a:lnSpc>
                <a:spcPct val="100000"/>
              </a:lnSpc>
              <a:spcBef>
                <a:spcPts val="1000"/>
              </a:spcBef>
              <a:spcAft>
                <a:spcPts val="0"/>
              </a:spcAft>
              <a:buNone/>
            </a:pPr>
            <a:r>
              <a:rPr lang="en" sz="1600">
                <a:solidFill>
                  <a:srgbClr val="000000"/>
                </a:solidFill>
                <a:latin typeface="Times New Roman"/>
                <a:ea typeface="Times New Roman"/>
                <a:cs typeface="Times New Roman"/>
                <a:sym typeface="Times New Roman"/>
              </a:rPr>
              <a:t>Personalization(company): </a:t>
            </a:r>
            <a:r>
              <a:rPr lang="en" sz="1600">
                <a:solidFill>
                  <a:srgbClr val="111111"/>
                </a:solidFill>
                <a:latin typeface="Times New Roman"/>
                <a:ea typeface="Times New Roman"/>
                <a:cs typeface="Times New Roman"/>
                <a:sym typeface="Times New Roman"/>
              </a:rPr>
              <a:t>Based on customer reviews, the system can decide personalized recommendations for flight upgrades, in-flight services, and other amenities.</a:t>
            </a:r>
            <a:endParaRPr sz="1600">
              <a:solidFill>
                <a:srgbClr val="111111"/>
              </a:solidFill>
              <a:latin typeface="Times New Roman"/>
              <a:ea typeface="Times New Roman"/>
              <a:cs typeface="Times New Roman"/>
              <a:sym typeface="Times New Roman"/>
            </a:endParaRPr>
          </a:p>
          <a:p>
            <a:pPr indent="0" lvl="0" marL="0" rtl="0" algn="just">
              <a:lnSpc>
                <a:spcPct val="100000"/>
              </a:lnSpc>
              <a:spcBef>
                <a:spcPts val="1000"/>
              </a:spcBef>
              <a:spcAft>
                <a:spcPts val="0"/>
              </a:spcAft>
              <a:buNone/>
            </a:pPr>
            <a:r>
              <a:rPr lang="en" sz="1600">
                <a:solidFill>
                  <a:srgbClr val="111111"/>
                </a:solidFill>
                <a:latin typeface="Times New Roman"/>
                <a:ea typeface="Times New Roman"/>
                <a:cs typeface="Times New Roman"/>
                <a:sym typeface="Times New Roman"/>
              </a:rPr>
              <a:t>Loyalty rewards: The system can track the customers that are loyal and provide rewards and benefits for frequent flyers, such as priority boarding, free baggage, and lounge access.</a:t>
            </a:r>
            <a:endParaRPr sz="1600">
              <a:solidFill>
                <a:srgbClr val="111111"/>
              </a:solidFill>
              <a:latin typeface="Times New Roman"/>
              <a:ea typeface="Times New Roman"/>
              <a:cs typeface="Times New Roman"/>
              <a:sym typeface="Times New Roman"/>
            </a:endParaRPr>
          </a:p>
          <a:p>
            <a:pPr indent="0" lvl="0" marL="0" rtl="0" algn="just">
              <a:lnSpc>
                <a:spcPct val="100000"/>
              </a:lnSpc>
              <a:spcBef>
                <a:spcPts val="1000"/>
              </a:spcBef>
              <a:spcAft>
                <a:spcPts val="0"/>
              </a:spcAft>
              <a:buNone/>
            </a:pPr>
            <a:r>
              <a:rPr lang="en" sz="1600">
                <a:solidFill>
                  <a:srgbClr val="111111"/>
                </a:solidFill>
                <a:latin typeface="Times New Roman"/>
                <a:ea typeface="Times New Roman"/>
                <a:cs typeface="Times New Roman"/>
                <a:sym typeface="Times New Roman"/>
              </a:rPr>
              <a:t>Analytics and reporting: The system can provide airlines with detailed analytics and reporting on customer satisfaction levels, operational efficiency, and other key performance indicators, enabling them to make data-driven decisions.</a:t>
            </a:r>
            <a:endParaRPr sz="1600">
              <a:solidFill>
                <a:srgbClr val="111111"/>
              </a:solidFill>
              <a:latin typeface="Times New Roman"/>
              <a:ea typeface="Times New Roman"/>
              <a:cs typeface="Times New Roman"/>
              <a:sym typeface="Times New Roman"/>
            </a:endParaRPr>
          </a:p>
          <a:p>
            <a:pPr indent="0" lvl="0" marL="0" rtl="0" algn="just">
              <a:lnSpc>
                <a:spcPct val="100000"/>
              </a:lnSpc>
              <a:spcBef>
                <a:spcPts val="1000"/>
              </a:spcBef>
              <a:spcAft>
                <a:spcPts val="0"/>
              </a:spcAft>
              <a:buNone/>
            </a:pPr>
            <a:r>
              <a:t/>
            </a:r>
            <a:endParaRPr sz="1600">
              <a:solidFill>
                <a:srgbClr val="111111"/>
              </a:solidFill>
              <a:latin typeface="Times New Roman"/>
              <a:ea typeface="Times New Roman"/>
              <a:cs typeface="Times New Roman"/>
              <a:sym typeface="Times New Roman"/>
            </a:endParaRPr>
          </a:p>
          <a:p>
            <a:pPr indent="0" lvl="0" marL="0" rtl="0" algn="just">
              <a:lnSpc>
                <a:spcPct val="100000"/>
              </a:lnSpc>
              <a:spcBef>
                <a:spcPts val="1000"/>
              </a:spcBef>
              <a:spcAft>
                <a:spcPts val="0"/>
              </a:spcAft>
              <a:buNone/>
            </a:pPr>
            <a:r>
              <a:t/>
            </a:r>
            <a:endParaRPr sz="1600">
              <a:solidFill>
                <a:srgbClr val="000000"/>
              </a:solidFill>
              <a:latin typeface="Times New Roman"/>
              <a:ea typeface="Times New Roman"/>
              <a:cs typeface="Times New Roman"/>
              <a:sym typeface="Times New Roman"/>
            </a:endParaRPr>
          </a:p>
          <a:p>
            <a:pPr indent="0" lvl="0" marL="0" rtl="0" algn="just">
              <a:spcBef>
                <a:spcPts val="1000"/>
              </a:spcBef>
              <a:spcAft>
                <a:spcPts val="0"/>
              </a:spcAft>
              <a:buClr>
                <a:srgbClr val="000000"/>
              </a:buClr>
              <a:buSzPts val="1300"/>
              <a:buFont typeface="Arial"/>
              <a:buNone/>
            </a:pPr>
            <a:r>
              <a:t/>
            </a:r>
            <a:endParaRPr sz="1600">
              <a:solidFill>
                <a:srgbClr val="000000"/>
              </a:solidFill>
              <a:latin typeface="Times New Roman"/>
              <a:ea typeface="Times New Roman"/>
              <a:cs typeface="Times New Roman"/>
              <a:sym typeface="Times New Roman"/>
            </a:endParaRPr>
          </a:p>
          <a:p>
            <a:pPr indent="0" lvl="0" marL="0" rtl="0" algn="just">
              <a:spcBef>
                <a:spcPts val="1000"/>
              </a:spcBef>
              <a:spcAft>
                <a:spcPts val="0"/>
              </a:spcAft>
              <a:buClr>
                <a:srgbClr val="000000"/>
              </a:buClr>
              <a:buSzPts val="1300"/>
              <a:buFont typeface="Arial"/>
              <a:buNone/>
            </a:pPr>
            <a:r>
              <a:t/>
            </a:r>
            <a:endParaRPr sz="1600">
              <a:solidFill>
                <a:srgbClr val="000000"/>
              </a:solidFill>
              <a:latin typeface="Times New Roman"/>
              <a:ea typeface="Times New Roman"/>
              <a:cs typeface="Times New Roman"/>
              <a:sym typeface="Times New Roman"/>
            </a:endParaRPr>
          </a:p>
          <a:p>
            <a:pPr indent="0" lvl="0" marL="457200" rtl="0" algn="l">
              <a:lnSpc>
                <a:spcPct val="200000"/>
              </a:lnSpc>
              <a:spcBef>
                <a:spcPts val="1000"/>
              </a:spcBef>
              <a:spcAft>
                <a:spcPts val="1000"/>
              </a:spcAft>
              <a:buNone/>
            </a:pPr>
            <a:r>
              <a:t/>
            </a:r>
            <a:endParaRPr sz="1900">
              <a:solidFill>
                <a:srgbClr val="111111"/>
              </a:solidFill>
              <a:latin typeface="Times New Roman"/>
              <a:ea typeface="Times New Roman"/>
              <a:cs typeface="Times New Roman"/>
              <a:sym typeface="Times New Roman"/>
            </a:endParaRPr>
          </a:p>
        </p:txBody>
      </p:sp>
      <p:sp>
        <p:nvSpPr>
          <p:cNvPr id="96" name="Google Shape;96;p16"/>
          <p:cNvSpPr txBox="1"/>
          <p:nvPr>
            <p:ph type="title"/>
          </p:nvPr>
        </p:nvSpPr>
        <p:spPr>
          <a:xfrm>
            <a:off x="311700" y="302600"/>
            <a:ext cx="8520600" cy="623700"/>
          </a:xfrm>
          <a:prstGeom prst="rect">
            <a:avLst/>
          </a:prstGeom>
          <a:noFill/>
          <a:ln>
            <a:noFill/>
          </a:ln>
        </p:spPr>
        <p:txBody>
          <a:bodyPr anchorCtr="0" anchor="t" bIns="91425" lIns="91425" spcFirstLastPara="1" rIns="91425" wrap="square" tIns="91425">
            <a:noAutofit/>
          </a:bodyPr>
          <a:lstStyle/>
          <a:p>
            <a:pPr indent="0" lvl="0" marL="457200" rtl="0" algn="ctr">
              <a:lnSpc>
                <a:spcPct val="115000"/>
              </a:lnSpc>
              <a:spcBef>
                <a:spcPts val="0"/>
              </a:spcBef>
              <a:spcAft>
                <a:spcPts val="0"/>
              </a:spcAft>
              <a:buNone/>
            </a:pPr>
            <a:r>
              <a:rPr lang="en"/>
              <a:t>Functionalities</a:t>
            </a:r>
            <a:endParaRPr sz="4300"/>
          </a:p>
          <a:p>
            <a:pPr indent="0" lvl="0" marL="0" rtl="0" algn="l">
              <a:lnSpc>
                <a:spcPct val="100000"/>
              </a:lnSpc>
              <a:spcBef>
                <a:spcPts val="0"/>
              </a:spcBef>
              <a:spcAft>
                <a:spcPts val="0"/>
              </a:spcAft>
              <a:buSzPts val="2800"/>
              <a:buNone/>
            </a:pPr>
            <a:r>
              <a:t/>
            </a:r>
            <a:endParaRPr/>
          </a:p>
          <a:p>
            <a:pPr indent="0" lvl="0" marL="0" rtl="0" algn="l">
              <a:lnSpc>
                <a:spcPct val="100000"/>
              </a:lnSpc>
              <a:spcBef>
                <a:spcPts val="0"/>
              </a:spcBef>
              <a:spcAft>
                <a:spcPts val="0"/>
              </a:spcAft>
              <a:buSzPts val="2800"/>
              <a:buNone/>
            </a:pPr>
            <a:r>
              <a:t/>
            </a:r>
            <a:endParaRPr/>
          </a:p>
        </p:txBody>
      </p:sp>
      <p:sp>
        <p:nvSpPr>
          <p:cNvPr id="97" name="Google Shape;97;p16"/>
          <p:cNvSpPr txBox="1"/>
          <p:nvPr/>
        </p:nvSpPr>
        <p:spPr>
          <a:xfrm>
            <a:off x="1369725" y="3731725"/>
            <a:ext cx="7100100" cy="419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7"/>
          <p:cNvSpPr txBox="1"/>
          <p:nvPr/>
        </p:nvSpPr>
        <p:spPr>
          <a:xfrm>
            <a:off x="185900" y="1303600"/>
            <a:ext cx="8826900" cy="39897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1200"/>
              </a:spcBef>
              <a:spcAft>
                <a:spcPts val="0"/>
              </a:spcAft>
              <a:buNone/>
            </a:pPr>
            <a:r>
              <a:rPr lang="en">
                <a:latin typeface="Times New Roman"/>
                <a:ea typeface="Times New Roman"/>
                <a:cs typeface="Times New Roman"/>
                <a:sym typeface="Times New Roman"/>
              </a:rPr>
              <a:t>Airline satisfaction has been identified as an important topic for many </a:t>
            </a:r>
            <a:r>
              <a:rPr lang="en">
                <a:latin typeface="Times New Roman"/>
                <a:ea typeface="Times New Roman"/>
                <a:cs typeface="Times New Roman"/>
                <a:sym typeface="Times New Roman"/>
              </a:rPr>
              <a:t>airline</a:t>
            </a:r>
            <a:r>
              <a:rPr lang="en">
                <a:latin typeface="Times New Roman"/>
                <a:ea typeface="Times New Roman"/>
                <a:cs typeface="Times New Roman"/>
                <a:sym typeface="Times New Roman"/>
              </a:rPr>
              <a:t> </a:t>
            </a:r>
            <a:r>
              <a:rPr lang="en">
                <a:latin typeface="Times New Roman"/>
                <a:ea typeface="Times New Roman"/>
                <a:cs typeface="Times New Roman"/>
                <a:sym typeface="Times New Roman"/>
              </a:rPr>
              <a:t>companies</a:t>
            </a:r>
            <a:r>
              <a:rPr lang="en">
                <a:latin typeface="Times New Roman"/>
                <a:ea typeface="Times New Roman"/>
                <a:cs typeface="Times New Roman"/>
                <a:sym typeface="Times New Roman"/>
              </a:rPr>
              <a:t>. As well as it has been a important prediction prototype for academics.The airline satisfaction prediction focuses on understanding the factors that contribute to customer satisfaction and loyalty in the airline industry.</a:t>
            </a:r>
            <a:endParaRPr>
              <a:latin typeface="Times New Roman"/>
              <a:ea typeface="Times New Roman"/>
              <a:cs typeface="Times New Roman"/>
              <a:sym typeface="Times New Roman"/>
            </a:endParaRPr>
          </a:p>
          <a:p>
            <a:pPr indent="0" lvl="0" marL="0" rtl="0" algn="just">
              <a:lnSpc>
                <a:spcPct val="115000"/>
              </a:lnSpc>
              <a:spcBef>
                <a:spcPts val="1200"/>
              </a:spcBef>
              <a:spcAft>
                <a:spcPts val="0"/>
              </a:spcAft>
              <a:buNone/>
            </a:pPr>
            <a:r>
              <a:rPr lang="en">
                <a:latin typeface="Times New Roman"/>
                <a:ea typeface="Times New Roman"/>
                <a:cs typeface="Times New Roman"/>
                <a:sym typeface="Times New Roman"/>
              </a:rPr>
              <a:t>There are multiple </a:t>
            </a:r>
            <a:r>
              <a:rPr lang="en">
                <a:latin typeface="Times New Roman"/>
                <a:ea typeface="Times New Roman"/>
                <a:cs typeface="Times New Roman"/>
                <a:sym typeface="Times New Roman"/>
              </a:rPr>
              <a:t>findings</a:t>
            </a:r>
            <a:r>
              <a:rPr lang="en">
                <a:latin typeface="Times New Roman"/>
                <a:ea typeface="Times New Roman"/>
                <a:cs typeface="Times New Roman"/>
                <a:sym typeface="Times New Roman"/>
              </a:rPr>
              <a:t> that have been done on these type of prediction models. The findings are the conclusion of using the model and the </a:t>
            </a:r>
            <a:r>
              <a:rPr lang="en">
                <a:latin typeface="Times New Roman"/>
                <a:ea typeface="Times New Roman"/>
                <a:cs typeface="Times New Roman"/>
                <a:sym typeface="Times New Roman"/>
              </a:rPr>
              <a:t>responses</a:t>
            </a:r>
            <a:r>
              <a:rPr lang="en">
                <a:latin typeface="Times New Roman"/>
                <a:ea typeface="Times New Roman"/>
                <a:cs typeface="Times New Roman"/>
                <a:sym typeface="Times New Roman"/>
              </a:rPr>
              <a:t> obtained from using the model. The findings are based on customer reviews, and these reviews help the company to identify </a:t>
            </a:r>
            <a:r>
              <a:rPr lang="en">
                <a:latin typeface="Times New Roman"/>
                <a:ea typeface="Times New Roman"/>
                <a:cs typeface="Times New Roman"/>
                <a:sym typeface="Times New Roman"/>
              </a:rPr>
              <a:t>whether they are doing good in their field and are the customers satisfied with what they provide. </a:t>
            </a:r>
            <a:endParaRPr>
              <a:latin typeface="Times New Roman"/>
              <a:ea typeface="Times New Roman"/>
              <a:cs typeface="Times New Roman"/>
              <a:sym typeface="Times New Roman"/>
            </a:endParaRPr>
          </a:p>
          <a:p>
            <a:pPr indent="0" lvl="0" marL="0" rtl="0" algn="just">
              <a:lnSpc>
                <a:spcPct val="115000"/>
              </a:lnSpc>
              <a:spcBef>
                <a:spcPts val="1200"/>
              </a:spcBef>
              <a:spcAft>
                <a:spcPts val="0"/>
              </a:spcAft>
              <a:buNone/>
            </a:pPr>
            <a:r>
              <a:rPr b="1" lang="en">
                <a:latin typeface="Times New Roman"/>
                <a:ea typeface="Times New Roman"/>
                <a:cs typeface="Times New Roman"/>
                <a:sym typeface="Times New Roman"/>
              </a:rPr>
              <a:t>[1] Hosseini, S., &amp; Ansari, S. (2019). Airline customer satisfaction prediction using machine learning algorithms. Transportation research part C: emerging technologies, 107, 282-296.</a:t>
            </a:r>
            <a:endParaRPr b="1">
              <a:latin typeface="Times New Roman"/>
              <a:ea typeface="Times New Roman"/>
              <a:cs typeface="Times New Roman"/>
              <a:sym typeface="Times New Roman"/>
            </a:endParaRPr>
          </a:p>
          <a:p>
            <a:pPr indent="0" lvl="0" marL="0" rtl="0" algn="just">
              <a:lnSpc>
                <a:spcPct val="115000"/>
              </a:lnSpc>
              <a:spcBef>
                <a:spcPts val="1200"/>
              </a:spcBef>
              <a:spcAft>
                <a:spcPts val="0"/>
              </a:spcAft>
              <a:buNone/>
            </a:pPr>
            <a:r>
              <a:rPr lang="en">
                <a:latin typeface="Times New Roman"/>
                <a:ea typeface="Times New Roman"/>
                <a:cs typeface="Times New Roman"/>
                <a:sym typeface="Times New Roman"/>
              </a:rPr>
              <a:t>It also helps the company to make any necessary changes in the type of services they provide or the service itself that they provide. Bad review and using the prediction model helps them identify any improvements that could be made and what the customers expect.</a:t>
            </a:r>
            <a:endParaRPr>
              <a:latin typeface="Times New Roman"/>
              <a:ea typeface="Times New Roman"/>
              <a:cs typeface="Times New Roman"/>
              <a:sym typeface="Times New Roman"/>
            </a:endParaRPr>
          </a:p>
          <a:p>
            <a:pPr indent="0" lvl="0" marL="0" rtl="0" algn="just">
              <a:lnSpc>
                <a:spcPct val="115000"/>
              </a:lnSpc>
              <a:spcBef>
                <a:spcPts val="1200"/>
              </a:spcBef>
              <a:spcAft>
                <a:spcPts val="0"/>
              </a:spcAft>
              <a:buNone/>
            </a:pPr>
            <a:r>
              <a:t/>
            </a:r>
            <a:endParaRPr>
              <a:latin typeface="Times New Roman"/>
              <a:ea typeface="Times New Roman"/>
              <a:cs typeface="Times New Roman"/>
              <a:sym typeface="Times New Roman"/>
            </a:endParaRPr>
          </a:p>
        </p:txBody>
      </p:sp>
      <p:sp>
        <p:nvSpPr>
          <p:cNvPr id="103" name="Google Shape;103;p17"/>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457200" rtl="0" algn="ctr">
              <a:lnSpc>
                <a:spcPct val="115000"/>
              </a:lnSpc>
              <a:spcBef>
                <a:spcPts val="0"/>
              </a:spcBef>
              <a:spcAft>
                <a:spcPts val="0"/>
              </a:spcAft>
              <a:buNone/>
            </a:pPr>
            <a:r>
              <a:rPr lang="en"/>
              <a:t>Literature Survey</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8"/>
          <p:cNvSpPr txBox="1"/>
          <p:nvPr/>
        </p:nvSpPr>
        <p:spPr>
          <a:xfrm>
            <a:off x="185900" y="1303600"/>
            <a:ext cx="8826900" cy="38358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1200"/>
              </a:spcBef>
              <a:spcAft>
                <a:spcPts val="0"/>
              </a:spcAft>
              <a:buNone/>
            </a:pPr>
            <a:r>
              <a:rPr lang="en">
                <a:latin typeface="Times New Roman"/>
                <a:ea typeface="Times New Roman"/>
                <a:cs typeface="Times New Roman"/>
                <a:sym typeface="Times New Roman"/>
              </a:rPr>
              <a:t>One of the finding of this prediction model was service quality. Service quality has consistently been identified as a key factor in airline satisfaction. Studies have found that customers are most satisfied when they perceive the airline as providing high-quality service, including friendly and responsive staff, comfortable seating, and efficient operations. </a:t>
            </a:r>
            <a:endParaRPr>
              <a:latin typeface="Times New Roman"/>
              <a:ea typeface="Times New Roman"/>
              <a:cs typeface="Times New Roman"/>
              <a:sym typeface="Times New Roman"/>
            </a:endParaRPr>
          </a:p>
          <a:p>
            <a:pPr indent="0" lvl="0" marL="0" rtl="0" algn="just">
              <a:lnSpc>
                <a:spcPct val="115000"/>
              </a:lnSpc>
              <a:spcBef>
                <a:spcPts val="1200"/>
              </a:spcBef>
              <a:spcAft>
                <a:spcPts val="0"/>
              </a:spcAft>
              <a:buNone/>
            </a:pPr>
            <a:r>
              <a:rPr lang="en">
                <a:latin typeface="Times New Roman"/>
                <a:ea typeface="Times New Roman"/>
                <a:cs typeface="Times New Roman"/>
                <a:sym typeface="Times New Roman"/>
              </a:rPr>
              <a:t>Another finding from the literature survey of airline satisfaction is Price. Price is another important factor in airline satisfaction, with many customers seeking affordable fares and value for money. This means, that customers are always willing to pay a greater amount for best services and a comfortable travel. Studies have also found that customers are often willing to pay more for airlines that offer superior service and reliability. Thereby, customers don’t choose airlines on basis of money but on the basis of services they enjoy and the type of travel they have.</a:t>
            </a:r>
            <a:endParaRPr>
              <a:latin typeface="Times New Roman"/>
              <a:ea typeface="Times New Roman"/>
              <a:cs typeface="Times New Roman"/>
              <a:sym typeface="Times New Roman"/>
            </a:endParaRPr>
          </a:p>
          <a:p>
            <a:pPr indent="0" lvl="0" marL="0" rtl="0" algn="just">
              <a:lnSpc>
                <a:spcPct val="115000"/>
              </a:lnSpc>
              <a:spcBef>
                <a:spcPts val="1200"/>
              </a:spcBef>
              <a:spcAft>
                <a:spcPts val="0"/>
              </a:spcAft>
              <a:buNone/>
            </a:pPr>
            <a:r>
              <a:rPr b="1" lang="en">
                <a:latin typeface="Times New Roman"/>
                <a:ea typeface="Times New Roman"/>
                <a:cs typeface="Times New Roman"/>
                <a:sym typeface="Times New Roman"/>
              </a:rPr>
              <a:t>[2] O'Neill, M., &amp; Palmer, A. (2020). Predicting passenger satisfaction: An examination of airline websites and online reviews. Journal of Air Transport Management, 82, 101774.</a:t>
            </a:r>
            <a:endParaRPr>
              <a:latin typeface="Times New Roman"/>
              <a:ea typeface="Times New Roman"/>
              <a:cs typeface="Times New Roman"/>
              <a:sym typeface="Times New Roman"/>
            </a:endParaRPr>
          </a:p>
          <a:p>
            <a:pPr indent="0" lvl="0" marL="0" rtl="0" algn="just">
              <a:lnSpc>
                <a:spcPct val="115000"/>
              </a:lnSpc>
              <a:spcBef>
                <a:spcPts val="1200"/>
              </a:spcBef>
              <a:spcAft>
                <a:spcPts val="0"/>
              </a:spcAft>
              <a:buNone/>
            </a:pPr>
            <a:r>
              <a:rPr lang="en">
                <a:latin typeface="Times New Roman"/>
                <a:ea typeface="Times New Roman"/>
                <a:cs typeface="Times New Roman"/>
                <a:sym typeface="Times New Roman"/>
              </a:rPr>
              <a:t>Literature</a:t>
            </a:r>
            <a:r>
              <a:rPr lang="en">
                <a:latin typeface="Times New Roman"/>
                <a:ea typeface="Times New Roman"/>
                <a:cs typeface="Times New Roman"/>
                <a:sym typeface="Times New Roman"/>
              </a:rPr>
              <a:t> survey also showed that loyalty programs have been found to be effective in increasing customer satisfaction and loyalty. Studies have found that customers who are members of loyalty programs are more likely to book with the same airline in the future and to recommend the airline to others. </a:t>
            </a:r>
            <a:endParaRPr>
              <a:latin typeface="Times New Roman"/>
              <a:ea typeface="Times New Roman"/>
              <a:cs typeface="Times New Roman"/>
              <a:sym typeface="Times New Roman"/>
            </a:endParaRPr>
          </a:p>
        </p:txBody>
      </p:sp>
      <p:sp>
        <p:nvSpPr>
          <p:cNvPr id="109" name="Google Shape;109;p18"/>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457200" rtl="0" algn="ctr">
              <a:lnSpc>
                <a:spcPct val="115000"/>
              </a:lnSpc>
              <a:spcBef>
                <a:spcPts val="0"/>
              </a:spcBef>
              <a:spcAft>
                <a:spcPts val="0"/>
              </a:spcAft>
              <a:buNone/>
            </a:pPr>
            <a:r>
              <a:rPr lang="en"/>
              <a:t>Literature Survey</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9"/>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457200" rtl="0" algn="ctr">
              <a:lnSpc>
                <a:spcPct val="115000"/>
              </a:lnSpc>
              <a:spcBef>
                <a:spcPts val="0"/>
              </a:spcBef>
              <a:spcAft>
                <a:spcPts val="0"/>
              </a:spcAft>
              <a:buNone/>
            </a:pPr>
            <a:r>
              <a:rPr lang="en"/>
              <a:t>Literature Survey</a:t>
            </a:r>
            <a:endParaRPr/>
          </a:p>
        </p:txBody>
      </p:sp>
      <p:sp>
        <p:nvSpPr>
          <p:cNvPr id="115" name="Google Shape;115;p19"/>
          <p:cNvSpPr txBox="1"/>
          <p:nvPr/>
        </p:nvSpPr>
        <p:spPr>
          <a:xfrm>
            <a:off x="185900" y="1310100"/>
            <a:ext cx="8826900" cy="3670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latin typeface="Times New Roman"/>
                <a:ea typeface="Times New Roman"/>
                <a:cs typeface="Times New Roman"/>
                <a:sym typeface="Times New Roman"/>
              </a:rPr>
              <a:t>Thereby, as loyal the customers more he will prefer the same airline and is also expected to suggest this to others.</a:t>
            </a:r>
            <a:endParaRPr>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a:latin typeface="Times New Roman"/>
                <a:ea typeface="Times New Roman"/>
                <a:cs typeface="Times New Roman"/>
                <a:sym typeface="Times New Roman"/>
              </a:rPr>
              <a:t>Other findings include technology and customer service. Advances in technology have played a major role in airline satisfaction, with customers increasingly expecting convenient and efficient booking, check-in, and in-flight services. Studies have found that airlines that invest in technology and offer a seamless digital experience can significantly enhance customer satisfaction. Customers tend to choose the flight that have better digital space.</a:t>
            </a:r>
            <a:endParaRPr>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a:latin typeface="Times New Roman"/>
                <a:ea typeface="Times New Roman"/>
                <a:cs typeface="Times New Roman"/>
                <a:sym typeface="Times New Roman"/>
              </a:rPr>
              <a:t>Customer service has also been identified as a key factor in airline satisfaction, with customers valuing helpful and friendly staff who are able to quickly resolve any issues or complaints. Customers loved their travel and experience when in flight attendees were good and respectful to them. The way the flight crew behaves with the customers plays an important role in the airline satisfaction review.</a:t>
            </a:r>
            <a:endParaRPr>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a:latin typeface="Times New Roman"/>
                <a:ea typeface="Times New Roman"/>
                <a:cs typeface="Times New Roman"/>
                <a:sym typeface="Times New Roman"/>
              </a:rPr>
              <a:t>Overall, these studies suggest that airline satisfaction is driven by a range of factors, including service quality, price, loyalty programs, technology, and customer service. Airlines that prioritize these factors and invest in enhancing the customer experience are more likely to achieve higher levels of satisfaction and loyalty among their customers.</a:t>
            </a:r>
            <a:endParaRPr>
              <a:latin typeface="Times New Roman"/>
              <a:ea typeface="Times New Roman"/>
              <a:cs typeface="Times New Roman"/>
              <a:sym typeface="Times New Roman"/>
            </a:endParaRPr>
          </a:p>
          <a:p>
            <a:pPr indent="0" lvl="0" marL="0" rtl="0" algn="just">
              <a:lnSpc>
                <a:spcPct val="115000"/>
              </a:lnSpc>
              <a:spcBef>
                <a:spcPts val="1200"/>
              </a:spcBef>
              <a:spcAft>
                <a:spcPts val="0"/>
              </a:spcAft>
              <a:buNone/>
            </a:pPr>
            <a:r>
              <a:t/>
            </a:r>
            <a:endParaRPr>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