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608" y="-36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009819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ygreatblog.com/post/8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ygreatblog.com/post/8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ygreatblog.com/post/12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django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no, not the movie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ctr">
              <a:buSzTx/>
              <a:buNone/>
              <a:defRPr sz="1800"/>
            </a:pPr>
            <a:r>
              <a:rPr sz="4500" dirty="0">
                <a:latin typeface="Consolas"/>
                <a:ea typeface="Consolas"/>
                <a:cs typeface="Consolas"/>
                <a:sym typeface="Consolas"/>
              </a:rPr>
              <a:t>\d{1,3}\.\d{1,3}\.\d{1,3}\.\d{1,3}</a:t>
            </a:r>
          </a:p>
          <a:p>
            <a:pPr marL="0" lvl="0" indent="0" algn="ctr">
              <a:buSzTx/>
              <a:buNone/>
              <a:defRPr sz="1800"/>
            </a:pPr>
            <a:r>
              <a:rPr sz="8000" dirty="0"/>
              <a:t>ip address!</a:t>
            </a:r>
          </a:p>
          <a:p>
            <a:pPr marL="0" lvl="0" indent="0" algn="ctr">
              <a:buSzTx/>
              <a:buNone/>
              <a:defRPr sz="1800"/>
            </a:pPr>
            <a:r>
              <a:rPr sz="3000" dirty="0"/>
              <a:t>(kinda)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Write the regex for a social security number!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408397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 smtClean="0"/>
              <a:t>\d{3}-\d{2}-\d{4}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432410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48805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urls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952500" y="3186707"/>
            <a:ext cx="11099800" cy="5703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example: </a:t>
            </a:r>
            <a:r>
              <a:rPr sz="3600" u="sng" dirty="0">
                <a:hlinkClick r:id="rId2"/>
              </a:rPr>
              <a:t>http://mygreatblog.com/post/87/</a:t>
            </a:r>
            <a:endParaRPr sz="3600" dirty="0"/>
          </a:p>
          <a:p>
            <a:pPr lvl="0">
              <a:defRPr sz="1800"/>
            </a:pPr>
            <a:r>
              <a:rPr sz="3600" dirty="0"/>
              <a:t>encoded data:</a:t>
            </a:r>
          </a:p>
          <a:p>
            <a:pPr lvl="2">
              <a:defRPr sz="1800"/>
            </a:pPr>
            <a:r>
              <a:rPr sz="3600" dirty="0"/>
              <a:t>type of content</a:t>
            </a:r>
          </a:p>
          <a:p>
            <a:pPr lvl="2">
              <a:defRPr sz="1800"/>
            </a:pPr>
            <a:r>
              <a:rPr sz="3600" dirty="0"/>
              <a:t>which blog post to show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48805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urls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52500" y="3186707"/>
            <a:ext cx="11099800" cy="5703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example: </a:t>
            </a:r>
            <a:r>
              <a:rPr sz="3600">
                <a:hlinkClick r:id="rId2"/>
              </a:rPr>
              <a:t>http://mygreatblog.com/post/87/</a:t>
            </a:r>
            <a:endParaRPr sz="3600" b="1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pattern: </a:t>
            </a:r>
            <a:r>
              <a:rPr sz="3600"/>
              <a:t>/post/</a:t>
            </a:r>
            <a:r>
              <a:rPr sz="3600">
                <a:solidFill>
                  <a:srgbClr val="53A2ED"/>
                </a:solidFill>
              </a:rPr>
              <a:t>[1 or more digits]</a:t>
            </a:r>
            <a:r>
              <a:rPr sz="3600"/>
              <a:t>/</a:t>
            </a:r>
          </a:p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regex: </a:t>
            </a:r>
            <a:r>
              <a:rPr sz="3600"/>
              <a:t>/post/</a:t>
            </a:r>
            <a:r>
              <a:rPr sz="3600">
                <a:solidFill>
                  <a:srgbClr val="53A2ED"/>
                </a:solidFill>
              </a:rPr>
              <a:t>\d</a:t>
            </a:r>
            <a:r>
              <a:rPr sz="3600">
                <a:solidFill>
                  <a:srgbClr val="FD8E94"/>
                </a:solidFill>
              </a:rPr>
              <a:t>+</a:t>
            </a:r>
            <a:r>
              <a:rPr sz="3600"/>
              <a:t>/</a:t>
            </a:r>
          </a:p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extracting post id: </a:t>
            </a:r>
            <a:r>
              <a:rPr sz="3600"/>
              <a:t>/post/(</a:t>
            </a:r>
            <a:r>
              <a:rPr sz="3600">
                <a:solidFill>
                  <a:srgbClr val="53A2ED"/>
                </a:solidFill>
              </a:rPr>
              <a:t>\d</a:t>
            </a:r>
            <a:r>
              <a:rPr sz="3600">
                <a:solidFill>
                  <a:srgbClr val="FD8E94"/>
                </a:solidFill>
              </a:rPr>
              <a:t>+</a:t>
            </a:r>
            <a:r>
              <a:rPr sz="3600"/>
              <a:t>)/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so how does traditional web development look?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php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request: /blog/authors/</a:t>
            </a:r>
          </a:p>
          <a:p>
            <a:pPr lvl="0">
              <a:defRPr sz="1800"/>
            </a:pPr>
            <a:r>
              <a:rPr sz="3600" dirty="0"/>
              <a:t>execute code in </a:t>
            </a:r>
            <a:r>
              <a:rPr sz="3600" dirty="0">
                <a:latin typeface="Consolas"/>
                <a:ea typeface="Consolas"/>
                <a:cs typeface="Consolas"/>
                <a:sym typeface="Consolas"/>
              </a:rPr>
              <a:t>/blog/authors/index.php</a:t>
            </a:r>
            <a:endParaRPr sz="3600" dirty="0"/>
          </a:p>
          <a:p>
            <a:pPr lvl="1">
              <a:defRPr sz="1800"/>
            </a:pPr>
            <a:r>
              <a:rPr sz="3600" dirty="0"/>
              <a:t>db calls</a:t>
            </a:r>
          </a:p>
          <a:p>
            <a:pPr lvl="1">
              <a:defRPr sz="1800"/>
            </a:pPr>
            <a:r>
              <a:rPr sz="3600" dirty="0"/>
              <a:t>any logic</a:t>
            </a:r>
          </a:p>
          <a:p>
            <a:pPr lvl="1">
              <a:defRPr sz="1800"/>
            </a:pPr>
            <a:r>
              <a:rPr sz="3600" dirty="0"/>
              <a:t>generating HTML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 django?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separates db, logic, and HTML</a:t>
            </a:r>
          </a:p>
          <a:p>
            <a:pPr lvl="2">
              <a:defRPr sz="1800"/>
            </a:pPr>
            <a:r>
              <a:rPr sz="3600"/>
              <a:t>model, view, template (MVT)</a:t>
            </a:r>
          </a:p>
          <a:p>
            <a:pPr lvl="0">
              <a:defRPr sz="1800"/>
            </a:pPr>
            <a:r>
              <a:rPr sz="3600"/>
              <a:t>non-technical users can upload content</a:t>
            </a:r>
          </a:p>
          <a:p>
            <a:pPr lvl="0">
              <a:defRPr sz="1800"/>
            </a:pPr>
            <a:r>
              <a:rPr sz="3600"/>
              <a:t>get to use Python &lt;3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model view template?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Like MVC but for Django</a:t>
            </a:r>
          </a:p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model</a:t>
            </a:r>
            <a:r>
              <a:rPr sz="3600"/>
              <a:t>: database-connected objects</a:t>
            </a:r>
          </a:p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view</a:t>
            </a:r>
            <a:r>
              <a:rPr sz="3600"/>
              <a:t>: functions, business logic</a:t>
            </a:r>
          </a:p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template</a:t>
            </a:r>
            <a:r>
              <a:rPr sz="3600"/>
              <a:t>: HTML + extra Django syntax</a:t>
            </a:r>
          </a:p>
          <a:p>
            <a:pPr lvl="2">
              <a:defRPr sz="1800"/>
            </a:pPr>
            <a:r>
              <a:rPr sz="3600"/>
              <a:t>rendered into HTML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structure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└── mygreatblog </a:t>
            </a: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├── manage.py </a:t>
            </a: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# General utility script</a:t>
            </a: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└── </a:t>
            </a:r>
            <a:r>
              <a:rPr sz="2800" dirty="0" smtClean="0">
                <a:latin typeface="Consolas"/>
                <a:ea typeface="Consolas"/>
                <a:cs typeface="Consolas"/>
                <a:sym typeface="Consolas"/>
              </a:rPr>
              <a:t>mygreatblog 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defTabSz="457200">
              <a:spcBef>
                <a:spcPts val="120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 ├── settings.py </a:t>
            </a: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# project settings 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defTabSz="457200">
              <a:spcBef>
                <a:spcPts val="120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 ├── urls.py </a:t>
            </a: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# Maps URL to view</a:t>
            </a:r>
          </a:p>
          <a:p>
            <a:pPr marL="457200" lvl="0" indent="-457200" defTabSz="457200">
              <a:spcBef>
                <a:spcPts val="120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└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── </a:t>
            </a:r>
            <a:r>
              <a:rPr sz="2800" dirty="0" smtClean="0">
                <a:latin typeface="Consolas"/>
                <a:ea typeface="Consolas"/>
                <a:cs typeface="Consolas"/>
                <a:sym typeface="Consolas"/>
              </a:rPr>
              <a:t>blogger </a:t>
            </a: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# app</a:t>
            </a:r>
          </a:p>
          <a:p>
            <a:pPr marL="901700" lvl="1" indent="-457200" defTabSz="457200">
              <a:spcBef>
                <a:spcPts val="120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├── models.py </a:t>
            </a: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# models</a:t>
            </a:r>
          </a:p>
          <a:p>
            <a:pPr marL="901700" lvl="1" indent="-457200" defTabSz="457200">
              <a:spcBef>
                <a:spcPts val="120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└── views.py </a:t>
            </a: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# views</a:t>
            </a:r>
          </a:p>
          <a:p>
            <a:pPr marL="901700" lvl="1" indent="-457200" defTabSz="457200">
              <a:spcBef>
                <a:spcPts val="120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└── templates </a:t>
            </a: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# templates</a:t>
            </a:r>
          </a:p>
          <a:p>
            <a:pPr marL="901700" lvl="1" indent="-457200" defTabSz="457200">
              <a:spcBef>
                <a:spcPts val="120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sz="2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├── template1.html</a:t>
            </a:r>
          </a:p>
          <a:p>
            <a:pPr marL="901700" lvl="1" indent="-457200" defTabSz="457200">
              <a:spcBef>
                <a:spcPts val="1200"/>
              </a:spcBef>
              <a:buSzTx/>
              <a:buNone/>
              <a:tabLst>
                <a:tab pos="139700" algn="l"/>
                <a:tab pos="457200" algn="l"/>
              </a:tabLst>
              <a:defRPr sz="1800"/>
            </a:pP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            ├── template2.html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(but first)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1847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regular expressions!</a:t>
            </a:r>
          </a:p>
          <a:p>
            <a:pPr lvl="0">
              <a:defRPr sz="1800"/>
            </a:pPr>
            <a:r>
              <a:rPr sz="3600"/>
              <a:t>fun! :D</a:t>
            </a:r>
          </a:p>
        </p:txBody>
      </p:sp>
      <p:sp>
        <p:nvSpPr>
          <p:cNvPr id="37" name="Shape 37"/>
          <p:cNvSpPr/>
          <p:nvPr/>
        </p:nvSpPr>
        <p:spPr>
          <a:xfrm>
            <a:off x="952500" y="541655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444500" indent="-444500" algn="l">
              <a:buSzPct val="75000"/>
              <a:buChar char="•"/>
            </a:lvl1pPr>
          </a:lstStyle>
          <a:p>
            <a:pPr lvl="0">
              <a:defRPr sz="1800"/>
            </a:pPr>
            <a:r>
              <a:rPr sz="3600"/>
              <a:t>(just kidding no fun)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how are web pages made?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when a mommy Django and a daddy Django love each other very much...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19937">
              <a:defRPr sz="1800"/>
            </a:pPr>
            <a:r>
              <a:rPr sz="7119"/>
              <a:t>how are web pages made?</a:t>
            </a:r>
          </a:p>
          <a:p>
            <a:pPr lvl="0" defTabSz="519937">
              <a:spcBef>
                <a:spcPts val="3700"/>
              </a:spcBef>
              <a:defRPr sz="1800"/>
            </a:pPr>
            <a:r>
              <a:rPr sz="3204"/>
              <a:t>example url: </a:t>
            </a:r>
            <a:r>
              <a:rPr sz="3204" u="sng">
                <a:hlinkClick r:id="rId2"/>
              </a:rPr>
              <a:t>http://mygreatblog.com/post/12/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lvl="0" indent="-635000">
              <a:buSzPct val="100000"/>
              <a:buAutoNum type="arabicPeriod"/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urls.py</a:t>
            </a:r>
            <a:r>
              <a:rPr sz="3600" dirty="0"/>
              <a:t>: </a:t>
            </a:r>
            <a:r>
              <a:rPr sz="3300" i="1" dirty="0">
                <a:latin typeface="Consolas"/>
                <a:ea typeface="Consolas"/>
                <a:cs typeface="Consolas"/>
                <a:sym typeface="Consolas"/>
              </a:rPr>
              <a:t>/post/12/</a:t>
            </a:r>
            <a:endParaRPr sz="3300" dirty="0"/>
          </a:p>
          <a:p>
            <a:pPr lvl="1">
              <a:spcBef>
                <a:spcPts val="1800"/>
              </a:spcBef>
              <a:defRPr sz="1800"/>
            </a:pPr>
            <a:r>
              <a:rPr sz="3600" dirty="0"/>
              <a:t>URL in form </a:t>
            </a:r>
            <a:r>
              <a:rPr sz="3400" i="1" dirty="0">
                <a:latin typeface="Consolas"/>
                <a:ea typeface="Consolas"/>
                <a:cs typeface="Consolas"/>
                <a:sym typeface="Consolas"/>
              </a:rPr>
              <a:t>/post/&lt;post_id&gt;/</a:t>
            </a:r>
            <a:endParaRPr sz="3600" dirty="0"/>
          </a:p>
          <a:p>
            <a:pPr marL="635000" lvl="0" indent="-635000">
              <a:buSzPct val="100000"/>
              <a:buAutoNum type="arabicPeriod" startAt="2"/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views.py</a:t>
            </a:r>
            <a:r>
              <a:rPr sz="3600" dirty="0"/>
              <a:t>: </a:t>
            </a:r>
            <a:r>
              <a:rPr sz="330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get_post</a:t>
            </a:r>
            <a:r>
              <a:rPr sz="3300" dirty="0">
                <a:latin typeface="Consolas"/>
                <a:ea typeface="Consolas"/>
                <a:cs typeface="Consolas"/>
                <a:sym typeface="Consolas"/>
              </a:rPr>
              <a:t>(request, post_id)</a:t>
            </a:r>
          </a:p>
          <a:p>
            <a:pPr lvl="1">
              <a:spcBef>
                <a:spcPts val="1800"/>
              </a:spcBef>
              <a:defRPr sz="1800"/>
            </a:pPr>
            <a:r>
              <a:rPr sz="3600" dirty="0"/>
              <a:t>find Post model with id </a:t>
            </a:r>
            <a:r>
              <a:rPr sz="3600" dirty="0">
                <a:latin typeface="Consolas"/>
                <a:ea typeface="Consolas"/>
                <a:cs typeface="Consolas"/>
                <a:sym typeface="Consolas"/>
              </a:rPr>
              <a:t>post_id</a:t>
            </a:r>
            <a:endParaRPr sz="3600" dirty="0"/>
          </a:p>
          <a:p>
            <a:pPr marL="635000" lvl="0" indent="-635000">
              <a:buSzPct val="100000"/>
              <a:buAutoNum type="arabicPeriod" startAt="3"/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template</a:t>
            </a:r>
            <a:r>
              <a:rPr sz="3600" dirty="0"/>
              <a:t>: single_post.html</a:t>
            </a:r>
          </a:p>
          <a:p>
            <a:pPr lvl="1">
              <a:spcBef>
                <a:spcPts val="1800"/>
              </a:spcBef>
              <a:defRPr sz="1800"/>
            </a:pPr>
            <a:r>
              <a:rPr sz="3600" dirty="0"/>
              <a:t>Fill in template with data from the Post model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1" build="p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models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"normal" Python objects</a:t>
            </a:r>
          </a:p>
          <a:p>
            <a:pPr lvl="0">
              <a:defRPr sz="1800"/>
            </a:pPr>
            <a:r>
              <a:rPr sz="3600"/>
              <a:t>define fields</a:t>
            </a:r>
          </a:p>
          <a:p>
            <a:pPr lvl="0">
              <a:defRPr sz="1800"/>
            </a:pPr>
            <a:r>
              <a:rPr sz="3600"/>
              <a:t>can be loaded from or saved to db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querying!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 dirty="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blogger.models </a:t>
            </a:r>
            <a:r>
              <a:rPr sz="3000" b="1" dirty="0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Author, BlogPost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all authors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all_authors = Author.objects.</a:t>
            </a:r>
            <a:r>
              <a:rPr sz="300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Author with first name "Josh"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a = Author.objects.</a:t>
            </a:r>
            <a:r>
              <a:rPr sz="300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(first=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"Josh"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posts by Josh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josh_posts = BlogPost.objects.</a:t>
            </a:r>
            <a:r>
              <a:rPr sz="3000" dirty="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(author=a</a:t>
            </a:r>
            <a:r>
              <a:rPr sz="30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3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lang="en-US"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lang="en-US" sz="3000" dirty="0" err="1" smtClean="0">
                <a:latin typeface="Consolas"/>
                <a:ea typeface="Consolas"/>
                <a:cs typeface="Consolas"/>
                <a:sym typeface="Consolas"/>
              </a:rPr>
              <a:t>josh_post</a:t>
            </a:r>
            <a:r>
              <a:rPr lang="en-US" sz="3000" dirty="0" smtClean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3000" dirty="0" err="1" smtClean="0">
                <a:latin typeface="Consolas"/>
                <a:ea typeface="Consolas"/>
                <a:cs typeface="Consolas"/>
                <a:sym typeface="Consolas"/>
              </a:rPr>
              <a:t>josh_posts</a:t>
            </a:r>
            <a:r>
              <a:rPr lang="en-US" sz="3000" dirty="0" smtClean="0">
                <a:latin typeface="Consolas"/>
                <a:ea typeface="Consolas"/>
                <a:cs typeface="Consolas"/>
                <a:sym typeface="Consolas"/>
              </a:rPr>
              <a:t>[0]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 dirty="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josh_post.title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show me all ur posts?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lvl="0" indent="-635000">
              <a:buSzPct val="100000"/>
              <a:buAutoNum type="arabicPeriod"/>
              <a:defRPr sz="1800"/>
            </a:pPr>
            <a:r>
              <a:rPr sz="3600"/>
              <a:t>define URL + view:</a:t>
            </a:r>
          </a:p>
          <a:p>
            <a:pPr lvl="1">
              <a:defRPr sz="1800"/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/posts/ -&gt; blogger.views.all_posts</a:t>
            </a:r>
          </a:p>
          <a:p>
            <a:pPr marL="635000" lvl="0" indent="-635000">
              <a:buSzPct val="100000"/>
              <a:buAutoNum type="arabicPeriod" startAt="2"/>
              <a:defRPr sz="1800"/>
            </a:pPr>
            <a:r>
              <a:rPr sz="3600"/>
              <a:t>write template</a:t>
            </a:r>
          </a:p>
          <a:p>
            <a:pPr lvl="1">
              <a:defRPr sz="1800"/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blogger/templates/all_blog_posts.html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25779">
              <a:defRPr sz="1800"/>
            </a:pPr>
            <a:r>
              <a:rPr sz="7200"/>
              <a:t>show me all ur posts?</a:t>
            </a:r>
          </a:p>
          <a:p>
            <a:pPr lvl="0" defTabSz="525779">
              <a:spcBef>
                <a:spcPts val="3700"/>
              </a:spcBef>
              <a:defRPr sz="1800"/>
            </a:pPr>
            <a:r>
              <a:rPr sz="3239"/>
              <a:t>blog/urls.py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4000" dirty="0">
                <a:latin typeface="Consolas"/>
                <a:ea typeface="Consolas"/>
                <a:cs typeface="Consolas"/>
                <a:sym typeface="Consolas"/>
              </a:rPr>
              <a:t>urlpatterns = </a:t>
            </a:r>
            <a:r>
              <a:rPr sz="400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patterns</a:t>
            </a:r>
            <a:r>
              <a:rPr sz="4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4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'blogger.views'</a:t>
            </a:r>
            <a:r>
              <a:rPr sz="4000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4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400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sz="4000" dirty="0">
                <a:latin typeface="Consolas"/>
                <a:ea typeface="Consolas"/>
                <a:cs typeface="Consolas"/>
                <a:sym typeface="Consolas"/>
              </a:rPr>
              <a:t>(r</a:t>
            </a:r>
            <a:r>
              <a:rPr sz="4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'^posts/$'</a:t>
            </a:r>
            <a:r>
              <a:rPr sz="40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4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'all_posts'</a:t>
            </a:r>
            <a:r>
              <a:rPr sz="4000" dirty="0"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4000" dirty="0">
                <a:latin typeface="Consolas"/>
                <a:ea typeface="Consolas"/>
                <a:cs typeface="Consolas"/>
                <a:sym typeface="Consolas"/>
              </a:rPr>
              <a:t>        ...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40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25779">
              <a:defRPr sz="1800"/>
            </a:pPr>
            <a:r>
              <a:rPr sz="7200"/>
              <a:t>show me all ur posts?</a:t>
            </a:r>
          </a:p>
          <a:p>
            <a:pPr lvl="0" defTabSz="525779">
              <a:spcBef>
                <a:spcPts val="3700"/>
              </a:spcBef>
              <a:defRPr sz="1800"/>
            </a:pPr>
            <a:r>
              <a:rPr sz="3239"/>
              <a:t>blogger/views.py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django.shortcuts </a:t>
            </a:r>
            <a:r>
              <a:rPr sz="3000" b="1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render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models </a:t>
            </a:r>
            <a:r>
              <a:rPr sz="3000" b="1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BlogPost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500" b="1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3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5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all_posts</a:t>
            </a:r>
            <a:r>
              <a:rPr sz="3500">
                <a:latin typeface="Consolas"/>
                <a:ea typeface="Consolas"/>
                <a:cs typeface="Consolas"/>
                <a:sym typeface="Consolas"/>
              </a:rPr>
              <a:t>(request):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500">
                <a:latin typeface="Consolas"/>
                <a:ea typeface="Consolas"/>
                <a:cs typeface="Consolas"/>
                <a:sym typeface="Consolas"/>
              </a:rPr>
              <a:t>    posts = BlogPost.objects.</a:t>
            </a:r>
            <a:r>
              <a:rPr sz="35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sz="350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500">
                <a:latin typeface="Consolas"/>
                <a:ea typeface="Consolas"/>
                <a:cs typeface="Consolas"/>
                <a:sym typeface="Consolas"/>
              </a:rPr>
              <a:t>    data = {</a:t>
            </a:r>
            <a:r>
              <a:rPr sz="35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'posts'</a:t>
            </a:r>
            <a:r>
              <a:rPr sz="3500">
                <a:latin typeface="Consolas"/>
                <a:ea typeface="Consolas"/>
                <a:cs typeface="Consolas"/>
                <a:sym typeface="Consolas"/>
              </a:rPr>
              <a:t>: posts}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3500" b="1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3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5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sz="3500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500">
                <a:latin typeface="Consolas"/>
                <a:ea typeface="Consolas"/>
                <a:cs typeface="Consolas"/>
                <a:sym typeface="Consolas"/>
              </a:rPr>
              <a:t>        request,</a:t>
            </a:r>
            <a:r>
              <a:rPr sz="35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'all_blog_posts.html'</a:t>
            </a:r>
            <a:r>
              <a:rPr sz="3500">
                <a:latin typeface="Consolas"/>
                <a:ea typeface="Consolas"/>
                <a:cs typeface="Consolas"/>
                <a:sym typeface="Consolas"/>
              </a:rPr>
              <a:t>, data)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25779">
              <a:defRPr sz="1800"/>
            </a:pPr>
            <a:r>
              <a:rPr sz="7200" dirty="0"/>
              <a:t>show me all ur posts?</a:t>
            </a:r>
          </a:p>
          <a:p>
            <a:pPr lvl="0" defTabSz="525779">
              <a:spcBef>
                <a:spcPts val="3700"/>
              </a:spcBef>
              <a:defRPr sz="1800"/>
            </a:pPr>
            <a:r>
              <a:rPr sz="3239" dirty="0"/>
              <a:t>blogger/templates/all_blog_posts.html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{% for post in posts %}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2900" b="1" dirty="0">
                <a:latin typeface="Consolas"/>
                <a:ea typeface="Consolas"/>
                <a:cs typeface="Consolas"/>
                <a:sym typeface="Consolas"/>
              </a:rPr>
              <a:t>&lt;p&gt;</a:t>
            </a:r>
            <a:endParaRPr sz="2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sz="2900" b="1" dirty="0"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900" dirty="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9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"{{ post.get_absolute_url }}"</a:t>
            </a:r>
            <a:r>
              <a:rPr sz="2900" b="1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         {{ post.title }}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b="1" dirty="0">
                <a:latin typeface="Consolas"/>
                <a:ea typeface="Consolas"/>
                <a:cs typeface="Consolas"/>
                <a:sym typeface="Consolas"/>
              </a:rPr>
              <a:t>      &lt;/a&gt;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b="1" dirty="0">
                <a:latin typeface="Consolas"/>
                <a:ea typeface="Consolas"/>
                <a:cs typeface="Consolas"/>
                <a:sym typeface="Consolas"/>
              </a:rPr>
              <a:t>   &lt;/p&gt;</a:t>
            </a:r>
            <a:endParaRPr sz="2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2900" b="1" dirty="0">
                <a:latin typeface="Consolas"/>
                <a:ea typeface="Consolas"/>
                <a:cs typeface="Consolas"/>
                <a:sym typeface="Consolas"/>
              </a:rPr>
              <a:t>&lt;p&gt;</a:t>
            </a:r>
            <a:endParaRPr sz="2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      By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sz="2900" b="1" dirty="0"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sz="2900" dirty="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9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"{{ post.author.get_absolute_url }}"</a:t>
            </a:r>
            <a:r>
              <a:rPr sz="2900" b="1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        {{ post.author }}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b="1" dirty="0">
                <a:latin typeface="Consolas"/>
                <a:ea typeface="Consolas"/>
                <a:cs typeface="Consolas"/>
                <a:sym typeface="Consolas"/>
              </a:rPr>
              <a:t>      &lt;/a&gt;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b="1" dirty="0">
                <a:latin typeface="Consolas"/>
                <a:ea typeface="Consolas"/>
                <a:cs typeface="Consolas"/>
                <a:sym typeface="Consolas"/>
              </a:rPr>
              <a:t>   &lt;/p&gt;</a:t>
            </a:r>
            <a:endParaRPr sz="2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dirty="0">
                <a:latin typeface="Consolas"/>
                <a:ea typeface="Consolas"/>
                <a:cs typeface="Consolas"/>
                <a:sym typeface="Consolas"/>
              </a:rPr>
              <a:t>{% endfor %}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all of josh's posts pls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lvl="0" indent="-635000">
              <a:buSzPct val="100000"/>
              <a:buAutoNum type="arabicPeriod"/>
              <a:defRPr sz="1800"/>
            </a:pPr>
            <a:r>
              <a:rPr sz="3600" dirty="0"/>
              <a:t>define URL + view:</a:t>
            </a:r>
          </a:p>
          <a:p>
            <a:pPr lvl="1">
              <a:defRPr sz="1800"/>
            </a:pPr>
            <a:r>
              <a:rPr sz="3600" dirty="0">
                <a:latin typeface="Consolas"/>
                <a:ea typeface="Consolas"/>
                <a:cs typeface="Consolas"/>
                <a:sym typeface="Consolas"/>
              </a:rPr>
              <a:t>/authors/\d+/ -&gt; blogger.views.author</a:t>
            </a:r>
          </a:p>
          <a:p>
            <a:pPr marL="635000" lvl="0" indent="-635000">
              <a:buSzPct val="100000"/>
              <a:buAutoNum type="arabicPeriod" startAt="2"/>
              <a:defRPr sz="1800"/>
            </a:pPr>
            <a:r>
              <a:rPr sz="3600" dirty="0"/>
              <a:t>write template</a:t>
            </a:r>
          </a:p>
          <a:p>
            <a:pPr lvl="1">
              <a:defRPr sz="1800"/>
            </a:pPr>
            <a:r>
              <a:rPr sz="3600" dirty="0">
                <a:latin typeface="Consolas"/>
                <a:ea typeface="Consolas"/>
                <a:cs typeface="Consolas"/>
                <a:sym typeface="Consolas"/>
              </a:rPr>
              <a:t>blogger/templates/author.html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25779">
              <a:defRPr sz="1800"/>
            </a:pPr>
            <a:r>
              <a:rPr sz="7200"/>
              <a:t>all of josh's posts pls</a:t>
            </a:r>
          </a:p>
          <a:p>
            <a:pPr lvl="0" defTabSz="525779">
              <a:spcBef>
                <a:spcPts val="3700"/>
              </a:spcBef>
              <a:defRPr sz="1800"/>
            </a:pPr>
            <a:r>
              <a:rPr sz="3239"/>
              <a:t>blog/urls.py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800" dirty="0">
                <a:latin typeface="Consolas"/>
                <a:ea typeface="Consolas"/>
                <a:cs typeface="Consolas"/>
                <a:sym typeface="Consolas"/>
              </a:rPr>
              <a:t>urlpatterns = </a:t>
            </a:r>
            <a:r>
              <a:rPr sz="380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patterns</a:t>
            </a:r>
            <a:r>
              <a:rPr sz="3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8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'blogger.views'</a:t>
            </a:r>
            <a:r>
              <a:rPr sz="3800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380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sz="3800" dirty="0">
                <a:latin typeface="Consolas"/>
                <a:ea typeface="Consolas"/>
                <a:cs typeface="Consolas"/>
                <a:sym typeface="Consolas"/>
              </a:rPr>
              <a:t>(r</a:t>
            </a:r>
            <a:r>
              <a:rPr sz="38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'^authors/(?P&lt;author_id&gt;\d+)/$'</a:t>
            </a:r>
            <a:r>
              <a:rPr sz="3800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8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3800" dirty="0" smtClean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3800" dirty="0" smtClean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sz="3800" dirty="0" smtClean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sz="3800" dirty="0"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800" dirty="0">
                <a:latin typeface="Consolas"/>
                <a:ea typeface="Consolas"/>
                <a:cs typeface="Consolas"/>
                <a:sym typeface="Consolas"/>
              </a:rPr>
              <a:t>        ...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regular expressions!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strings with special syntax</a:t>
            </a:r>
          </a:p>
          <a:p>
            <a:pPr lvl="0">
              <a:defRPr sz="1800"/>
            </a:pPr>
            <a:r>
              <a:rPr sz="3600"/>
              <a:t>not programming language specific</a:t>
            </a:r>
          </a:p>
          <a:p>
            <a:pPr lvl="0">
              <a:defRPr sz="1800"/>
            </a:pPr>
            <a:r>
              <a:rPr sz="3600"/>
              <a:t>represent patterns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25779">
              <a:defRPr sz="1800"/>
            </a:pPr>
            <a:r>
              <a:rPr sz="7200"/>
              <a:t>all of josh's posts pls</a:t>
            </a:r>
          </a:p>
          <a:p>
            <a:pPr lvl="0" defTabSz="525779">
              <a:spcBef>
                <a:spcPts val="3700"/>
              </a:spcBef>
              <a:defRPr sz="1800"/>
            </a:pPr>
            <a:r>
              <a:rPr sz="3239"/>
              <a:t>blogger/views.py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952500" y="27622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r>
              <a:rPr sz="2910" b="1" dirty="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django.shortcuts </a:t>
            </a:r>
            <a:r>
              <a:rPr sz="2910" b="1" dirty="0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get_object_or_404, render</a:t>
            </a: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r>
              <a:rPr sz="2910" b="1" dirty="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models </a:t>
            </a:r>
            <a:r>
              <a:rPr sz="2910" b="1" dirty="0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Author, BlogPost</a:t>
            </a: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endParaRPr sz="291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r>
              <a:rPr sz="2910" b="1" dirty="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91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(request, author_id):</a:t>
            </a: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   author = </a:t>
            </a:r>
            <a:r>
              <a:rPr sz="291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get_object_or_404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(Author, </a:t>
            </a:r>
            <a:r>
              <a:rPr sz="2910" dirty="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=author_id)</a:t>
            </a: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   posts = BlogPost.objects.</a:t>
            </a:r>
            <a:r>
              <a:rPr sz="2910" dirty="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(author=author)</a:t>
            </a: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endParaRPr sz="291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   data = {</a:t>
            </a: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91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'author'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: author,</a:t>
            </a: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91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'posts'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: posts</a:t>
            </a: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endParaRPr sz="291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43484">
              <a:spcBef>
                <a:spcPts val="0"/>
              </a:spcBef>
              <a:buSzTx/>
              <a:buNone/>
              <a:defRPr sz="1800"/>
            </a:pP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910" b="1" dirty="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91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(request, </a:t>
            </a:r>
            <a:r>
              <a:rPr sz="291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'author.html'</a:t>
            </a:r>
            <a:r>
              <a:rPr sz="2910" dirty="0">
                <a:latin typeface="Consolas"/>
                <a:ea typeface="Consolas"/>
                <a:cs typeface="Consolas"/>
                <a:sym typeface="Consolas"/>
              </a:rPr>
              <a:t>, data)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25779">
              <a:defRPr sz="1800"/>
            </a:pPr>
            <a:r>
              <a:rPr sz="7200"/>
              <a:t>show me all ur posts?</a:t>
            </a:r>
          </a:p>
          <a:p>
            <a:pPr lvl="0" defTabSz="525779">
              <a:spcBef>
                <a:spcPts val="3700"/>
              </a:spcBef>
              <a:defRPr sz="1800"/>
            </a:pPr>
            <a:r>
              <a:rPr sz="3239"/>
              <a:t>blogger/templates/all_blog_posts.html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{% for post in posts %}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2900" b="1">
                <a:latin typeface="Consolas"/>
                <a:ea typeface="Consolas"/>
                <a:cs typeface="Consolas"/>
                <a:sym typeface="Consolas"/>
              </a:rPr>
              <a:t>&lt;p&gt;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sz="2900" b="1"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9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9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"{{ post.get_absolute_url }}"</a:t>
            </a:r>
            <a:r>
              <a:rPr sz="29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     {{ post.title }}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b="1">
                <a:latin typeface="Consolas"/>
                <a:ea typeface="Consolas"/>
                <a:cs typeface="Consolas"/>
                <a:sym typeface="Consolas"/>
              </a:rPr>
              <a:t>      &lt;/a&gt;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b="1">
                <a:latin typeface="Consolas"/>
                <a:ea typeface="Consolas"/>
                <a:cs typeface="Consolas"/>
                <a:sym typeface="Consolas"/>
              </a:rPr>
              <a:t>   &lt;/p&gt;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2900" b="1">
                <a:latin typeface="Consolas"/>
                <a:ea typeface="Consolas"/>
                <a:cs typeface="Consolas"/>
                <a:sym typeface="Consolas"/>
              </a:rPr>
              <a:t>&lt;p&gt;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  By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sz="2900" b="1"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sz="29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9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"{{ post.author.get_absolute_url }}"</a:t>
            </a:r>
            <a:r>
              <a:rPr sz="29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    {{ post.author }}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b="1">
                <a:latin typeface="Consolas"/>
                <a:ea typeface="Consolas"/>
                <a:cs typeface="Consolas"/>
                <a:sym typeface="Consolas"/>
              </a:rPr>
              <a:t>      &lt;/a&gt;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 b="1">
                <a:latin typeface="Consolas"/>
                <a:ea typeface="Consolas"/>
                <a:cs typeface="Consolas"/>
                <a:sym typeface="Consolas"/>
              </a:rPr>
              <a:t>   &lt;/p&gt;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{% endfor %}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moar pages!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 single blog post?</a:t>
            </a:r>
          </a:p>
          <a:p>
            <a:pPr lvl="0">
              <a:defRPr sz="1800"/>
            </a:pPr>
            <a:r>
              <a:rPr sz="3600"/>
              <a:t>a list of all authors?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regular expressions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represent patterns</a:t>
            </a:r>
          </a:p>
          <a:p>
            <a:pPr lvl="0">
              <a:defRPr sz="1800"/>
            </a:pPr>
            <a:r>
              <a:rPr sz="3600"/>
              <a:t>do things follow the pattern?</a:t>
            </a:r>
          </a:p>
          <a:p>
            <a:pPr lvl="0">
              <a:defRPr sz="1800"/>
            </a:pPr>
            <a:r>
              <a:rPr sz="3600"/>
              <a:t>extract data encoded in strings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25779">
              <a:defRPr sz="1800"/>
            </a:pPr>
            <a:r>
              <a:rPr sz="7200"/>
              <a:t>basic examples</a:t>
            </a:r>
          </a:p>
          <a:p>
            <a:pPr lvl="0" defTabSz="525779">
              <a:spcBef>
                <a:spcPts val="3700"/>
              </a:spcBef>
              <a:defRPr sz="1800"/>
            </a:pPr>
            <a:r>
              <a:rPr sz="3239"/>
              <a:t>proper noun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example: </a:t>
            </a:r>
            <a:r>
              <a:rPr sz="3600"/>
              <a:t>Kanye</a:t>
            </a:r>
            <a:endParaRPr sz="3600" b="1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pattern: </a:t>
            </a:r>
            <a:r>
              <a:rPr sz="3600">
                <a:solidFill>
                  <a:srgbClr val="FD8E94"/>
                </a:solidFill>
              </a:rPr>
              <a:t>[1 uppercase]</a:t>
            </a:r>
            <a:r>
              <a:rPr sz="3600">
                <a:solidFill>
                  <a:srgbClr val="53A2ED"/>
                </a:solidFill>
              </a:rPr>
              <a:t>[1 or more lowercase]</a:t>
            </a:r>
          </a:p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regex: </a:t>
            </a:r>
            <a:r>
              <a:rPr sz="3600"/>
              <a:t>[A-Z][a-z]+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25779">
              <a:defRPr sz="1800"/>
            </a:pPr>
            <a:r>
              <a:rPr sz="7200"/>
              <a:t>basic examples</a:t>
            </a:r>
          </a:p>
          <a:p>
            <a:pPr lvl="0" defTabSz="525779">
              <a:spcBef>
                <a:spcPts val="3700"/>
              </a:spcBef>
              <a:defRPr sz="1800"/>
            </a:pPr>
            <a:r>
              <a:rPr sz="3239"/>
              <a:t>phone number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example:</a:t>
            </a:r>
            <a:r>
              <a:rPr sz="3600"/>
              <a:t> (847) 404-8821</a:t>
            </a:r>
            <a:endParaRPr sz="3600" b="1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pattern:</a:t>
            </a:r>
            <a:r>
              <a:rPr sz="3600"/>
              <a:t> (</a:t>
            </a:r>
            <a:r>
              <a:rPr sz="3600">
                <a:solidFill>
                  <a:srgbClr val="53A2ED"/>
                </a:solidFill>
              </a:rPr>
              <a:t>[3 numbers]</a:t>
            </a:r>
            <a:r>
              <a:rPr sz="3600"/>
              <a:t>) </a:t>
            </a:r>
            <a:r>
              <a:rPr sz="3600">
                <a:solidFill>
                  <a:srgbClr val="53A2ED"/>
                </a:solidFill>
              </a:rPr>
              <a:t>[3 numbers]</a:t>
            </a:r>
            <a:r>
              <a:rPr sz="3600"/>
              <a:t>-</a:t>
            </a:r>
            <a:r>
              <a:rPr sz="3600">
                <a:solidFill>
                  <a:srgbClr val="53A2ED"/>
                </a:solidFill>
              </a:rPr>
              <a:t>[4 numbers]</a:t>
            </a:r>
          </a:p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regex:</a:t>
            </a:r>
            <a:r>
              <a:rPr sz="3600"/>
              <a:t> \(</a:t>
            </a:r>
            <a:r>
              <a:rPr sz="3600">
                <a:solidFill>
                  <a:srgbClr val="53A2ED"/>
                </a:solidFill>
              </a:rPr>
              <a:t>\d</a:t>
            </a:r>
            <a:r>
              <a:rPr sz="3600">
                <a:solidFill>
                  <a:srgbClr val="FD8E94"/>
                </a:solidFill>
              </a:rPr>
              <a:t>{3}</a:t>
            </a:r>
            <a:r>
              <a:rPr sz="3600"/>
              <a:t>\) </a:t>
            </a:r>
            <a:r>
              <a:rPr sz="3600">
                <a:solidFill>
                  <a:srgbClr val="53A2ED"/>
                </a:solidFill>
              </a:rPr>
              <a:t>\d</a:t>
            </a:r>
            <a:r>
              <a:rPr sz="3600">
                <a:solidFill>
                  <a:srgbClr val="FD8E94"/>
                </a:solidFill>
              </a:rPr>
              <a:t>{3}</a:t>
            </a:r>
            <a:r>
              <a:rPr sz="3600"/>
              <a:t>-</a:t>
            </a:r>
            <a:r>
              <a:rPr sz="3600">
                <a:solidFill>
                  <a:srgbClr val="53A2ED"/>
                </a:solidFill>
              </a:rPr>
              <a:t>\d</a:t>
            </a:r>
            <a:r>
              <a:rPr sz="3600">
                <a:solidFill>
                  <a:srgbClr val="FD8E94"/>
                </a:solidFill>
              </a:rPr>
              <a:t>{4}</a:t>
            </a:r>
            <a:endParaRPr sz="3600"/>
          </a:p>
          <a:p>
            <a:pPr lvl="0">
              <a:defRPr sz="1800"/>
            </a:pPr>
            <a:r>
              <a:rPr sz="3600"/>
              <a:t>(parens must be escaped)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name that regex! :D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ctr">
              <a:buSzTx/>
              <a:buNone/>
              <a:defRPr sz="1800"/>
            </a:pPr>
            <a:r>
              <a:rPr sz="4500">
                <a:latin typeface="Consolas"/>
                <a:ea typeface="Consolas"/>
                <a:cs typeface="Consolas"/>
                <a:sym typeface="Consolas"/>
              </a:rPr>
              <a:t>[A-Z][a-z]+ [A-Z]\. [A-Z][a-z]+</a:t>
            </a:r>
          </a:p>
          <a:p>
            <a:pPr marL="0" lvl="0" indent="0" algn="ctr">
              <a:buSzTx/>
              <a:buNone/>
              <a:defRPr sz="1800"/>
            </a:pPr>
            <a:r>
              <a:rPr sz="8000"/>
              <a:t>name!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ctr">
              <a:buSzTx/>
              <a:buNone/>
              <a:defRPr sz="1800"/>
            </a:pPr>
            <a:r>
              <a:rPr sz="4500">
                <a:latin typeface="Consolas"/>
                <a:ea typeface="Consolas"/>
                <a:cs typeface="Consolas"/>
                <a:sym typeface="Consolas"/>
              </a:rPr>
              <a:t>/watch\?v=([a-zA-Z\d\-_]{11})</a:t>
            </a:r>
          </a:p>
          <a:p>
            <a:pPr marL="0" lvl="0" indent="0" algn="ctr">
              <a:buSzTx/>
              <a:buNone/>
              <a:defRPr sz="1800"/>
            </a:pPr>
            <a:r>
              <a:rPr sz="8000"/>
              <a:t>youtube url!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uild="p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1066</Words>
  <Application>Microsoft Macintosh PowerPoint</Application>
  <PresentationFormat>Custom</PresentationFormat>
  <Paragraphs>185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White</vt:lpstr>
      <vt:lpstr>django</vt:lpstr>
      <vt:lpstr>(but first)</vt:lpstr>
      <vt:lpstr>regular expressions!</vt:lpstr>
      <vt:lpstr>regular expressions</vt:lpstr>
      <vt:lpstr>basic examples proper noun</vt:lpstr>
      <vt:lpstr>basic examples phone number</vt:lpstr>
      <vt:lpstr>name that regex! :D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urls</vt:lpstr>
      <vt:lpstr>urls</vt:lpstr>
      <vt:lpstr>so how does traditional web development look?</vt:lpstr>
      <vt:lpstr>php</vt:lpstr>
      <vt:lpstr>why django?</vt:lpstr>
      <vt:lpstr>model view template?</vt:lpstr>
      <vt:lpstr>structure</vt:lpstr>
      <vt:lpstr>how are web pages made?</vt:lpstr>
      <vt:lpstr>how are web pages made? example url: http://mygreatblog.com/post/12/</vt:lpstr>
      <vt:lpstr>models</vt:lpstr>
      <vt:lpstr>querying!</vt:lpstr>
      <vt:lpstr>show me all ur posts?</vt:lpstr>
      <vt:lpstr>show me all ur posts? blog/urls.py</vt:lpstr>
      <vt:lpstr>show me all ur posts? blogger/views.py</vt:lpstr>
      <vt:lpstr>show me all ur posts? blogger/templates/all_blog_posts.html</vt:lpstr>
      <vt:lpstr>all of josh's posts pls</vt:lpstr>
      <vt:lpstr>all of josh's posts pls blog/urls.py</vt:lpstr>
      <vt:lpstr>all of josh's posts pls blogger/views.py</vt:lpstr>
      <vt:lpstr>show me all ur posts? blogger/templates/all_blog_posts.html</vt:lpstr>
      <vt:lpstr>moar pages!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cp:lastModifiedBy>Kyle Kwong</cp:lastModifiedBy>
  <cp:revision>5</cp:revision>
  <dcterms:modified xsi:type="dcterms:W3CDTF">2015-09-27T20:53:12Z</dcterms:modified>
</cp:coreProperties>
</file>