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/>
    <p:restoredTop sz="94694"/>
  </p:normalViewPr>
  <p:slideViewPr>
    <p:cSldViewPr snapToGrid="0" snapToObjects="1">
      <p:cViewPr>
        <p:scale>
          <a:sx n="78" d="100"/>
          <a:sy n="78" d="100"/>
        </p:scale>
        <p:origin x="880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D99E2EEF-B745-3640-9D9C-BC27DCFF0792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E47349F-F8F9-8A43-BBA6-B82ABE143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43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E2EEF-B745-3640-9D9C-BC27DCFF0792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7349F-F8F9-8A43-BBA6-B82ABE143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634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99E2EEF-B745-3640-9D9C-BC27DCFF0792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E47349F-F8F9-8A43-BBA6-B82ABE143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803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E2EEF-B745-3640-9D9C-BC27DCFF0792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7349F-F8F9-8A43-BBA6-B82ABE143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445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99E2EEF-B745-3640-9D9C-BC27DCFF0792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E47349F-F8F9-8A43-BBA6-B82ABE143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544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99E2EEF-B745-3640-9D9C-BC27DCFF0792}" type="datetimeFigureOut">
              <a:rPr lang="en-US" smtClean="0"/>
              <a:t>5/8/19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E47349F-F8F9-8A43-BBA6-B82ABE143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627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99E2EEF-B745-3640-9D9C-BC27DCFF0792}" type="datetimeFigureOut">
              <a:rPr lang="en-US" smtClean="0"/>
              <a:t>5/8/19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E47349F-F8F9-8A43-BBA6-B82ABE143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055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E2EEF-B745-3640-9D9C-BC27DCFF0792}" type="datetimeFigureOut">
              <a:rPr lang="en-US" smtClean="0"/>
              <a:t>5/8/19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7349F-F8F9-8A43-BBA6-B82ABE143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66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99E2EEF-B745-3640-9D9C-BC27DCFF0792}" type="datetimeFigureOut">
              <a:rPr lang="en-US" smtClean="0"/>
              <a:t>5/8/19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E47349F-F8F9-8A43-BBA6-B82ABE143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540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E2EEF-B745-3640-9D9C-BC27DCFF0792}" type="datetimeFigureOut">
              <a:rPr lang="en-US" smtClean="0"/>
              <a:t>5/8/19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7349F-F8F9-8A43-BBA6-B82ABE143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4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99E2EEF-B745-3640-9D9C-BC27DCFF0792}" type="datetimeFigureOut">
              <a:rPr lang="en-US" smtClean="0"/>
              <a:t>5/8/19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2E47349F-F8F9-8A43-BBA6-B82ABE143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683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E2EEF-B745-3640-9D9C-BC27DCFF0792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7349F-F8F9-8A43-BBA6-B82ABE143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42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C14B9-B7A4-5B4A-BE38-C632184F7A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042" y="763539"/>
            <a:ext cx="8679915" cy="201941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Quantum Noise-Based Procedural Map Generation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B1CBD9-DD5E-6140-A069-CF349C5BD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45" y="2782957"/>
            <a:ext cx="8858993" cy="364597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D0FC5E3-F21B-284A-B013-F0273EEE572D}"/>
              </a:ext>
            </a:extLst>
          </p:cNvPr>
          <p:cNvSpPr/>
          <p:nvPr/>
        </p:nvSpPr>
        <p:spPr>
          <a:xfrm>
            <a:off x="1662545" y="2782957"/>
            <a:ext cx="8858993" cy="36459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BEACC2-A2A7-4D4D-B7C5-F33E04882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5043" y="2823460"/>
            <a:ext cx="3685357" cy="364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45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22C70-0F86-CF47-A8F8-5CB84E900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B09736-CE46-AD40-9EAD-416CA870C9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" y="0"/>
            <a:ext cx="12192001" cy="6858000"/>
          </a:xfrm>
        </p:spPr>
      </p:pic>
    </p:spTree>
    <p:extLst>
      <p:ext uri="{BB962C8B-B14F-4D97-AF65-F5344CB8AC3E}">
        <p14:creationId xmlns:p14="http://schemas.microsoft.com/office/powerpoint/2010/main" val="1943747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3C2EC96-359C-D746-9244-231F349F9FA4}"/>
              </a:ext>
            </a:extLst>
          </p:cNvPr>
          <p:cNvSpPr/>
          <p:nvPr/>
        </p:nvSpPr>
        <p:spPr>
          <a:xfrm>
            <a:off x="0" y="0"/>
            <a:ext cx="12328071" cy="71029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80D90C-10FD-2E4C-B847-2A9BF423D2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085" y="27812"/>
            <a:ext cx="11733828" cy="2823835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607222-88FA-8A48-93C0-8CB78EDAAB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80" t="13593" r="14088" b="12722"/>
          <a:stretch/>
        </p:blipFill>
        <p:spPr>
          <a:xfrm>
            <a:off x="4520292" y="3777748"/>
            <a:ext cx="3151415" cy="3106713"/>
          </a:xfrm>
          <a:prstGeom prst="rect">
            <a:avLst/>
          </a:prstGeom>
        </p:spPr>
      </p:pic>
      <p:sp>
        <p:nvSpPr>
          <p:cNvPr id="9" name="Down Arrow 8">
            <a:extLst>
              <a:ext uri="{FF2B5EF4-FFF2-40B4-BE49-F238E27FC236}">
                <a16:creationId xmlns:a16="http://schemas.microsoft.com/office/drawing/2014/main" id="{68BC580A-4531-0B45-B468-71092D70940F}"/>
              </a:ext>
            </a:extLst>
          </p:cNvPr>
          <p:cNvSpPr/>
          <p:nvPr/>
        </p:nvSpPr>
        <p:spPr>
          <a:xfrm>
            <a:off x="5777592" y="2633180"/>
            <a:ext cx="636814" cy="926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487680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{F3A247C1-0D20-7C4D-81F1-FD67AC301E54}tf16401369</Template>
  <TotalTime>11</TotalTime>
  <Words>5</Words>
  <Application>Microsoft Macintosh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 Light</vt:lpstr>
      <vt:lpstr>Rockwell</vt:lpstr>
      <vt:lpstr>Wingdings</vt:lpstr>
      <vt:lpstr>Atlas</vt:lpstr>
      <vt:lpstr>Quantum Noise-Based Procedural Map Generation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Noise-Based Procedural Map Generation</dc:title>
  <dc:creator>Wornow, Michael</dc:creator>
  <cp:lastModifiedBy>Wornow, Michael</cp:lastModifiedBy>
  <cp:revision>13</cp:revision>
  <dcterms:created xsi:type="dcterms:W3CDTF">2019-05-08T17:40:18Z</dcterms:created>
  <dcterms:modified xsi:type="dcterms:W3CDTF">2019-05-08T17:51:27Z</dcterms:modified>
</cp:coreProperties>
</file>