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anyi Michael" userId="450594f4ba82a152" providerId="LiveId" clId="{55BE2435-7201-42C6-B7B8-165DE878D894}"/>
    <pc:docChg chg="custSel modSld">
      <pc:chgData name="Ifeanyi Michael" userId="450594f4ba82a152" providerId="LiveId" clId="{55BE2435-7201-42C6-B7B8-165DE878D894}" dt="2023-05-22T12:58:27.474" v="1913" actId="478"/>
      <pc:docMkLst>
        <pc:docMk/>
      </pc:docMkLst>
      <pc:sldChg chg="delSp modSp mod">
        <pc:chgData name="Ifeanyi Michael" userId="450594f4ba82a152" providerId="LiveId" clId="{55BE2435-7201-42C6-B7B8-165DE878D894}" dt="2023-05-22T12:58:07.690" v="1908" actId="478"/>
        <pc:sldMkLst>
          <pc:docMk/>
          <pc:sldMk cId="0" sldId="258"/>
        </pc:sldMkLst>
        <pc:spChg chg="mod">
          <ac:chgData name="Ifeanyi Michael" userId="450594f4ba82a152" providerId="LiveId" clId="{55BE2435-7201-42C6-B7B8-165DE878D894}" dt="2023-05-18T09:12:41.710" v="82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Ifeanyi Michael" userId="450594f4ba82a152" providerId="LiveId" clId="{55BE2435-7201-42C6-B7B8-165DE878D894}" dt="2023-05-18T09:44:28.597" v="763" actId="1076"/>
          <ac:spMkLst>
            <pc:docMk/>
            <pc:sldMk cId="0" sldId="258"/>
            <ac:spMk id="124" creationId="{00000000-0000-0000-0000-000000000000}"/>
          </ac:spMkLst>
        </pc:spChg>
        <pc:grpChg chg="del">
          <ac:chgData name="Ifeanyi Michael" userId="450594f4ba82a152" providerId="LiveId" clId="{55BE2435-7201-42C6-B7B8-165DE878D894}" dt="2023-05-22T12:58:07.690" v="1908" actId="478"/>
          <ac:grpSpMkLst>
            <pc:docMk/>
            <pc:sldMk cId="0" sldId="258"/>
            <ac:grpSpMk id="127" creationId="{00000000-0000-0000-0000-000000000000}"/>
          </ac:grpSpMkLst>
        </pc:grpChg>
      </pc:sldChg>
      <pc:sldChg chg="delSp modSp mod">
        <pc:chgData name="Ifeanyi Michael" userId="450594f4ba82a152" providerId="LiveId" clId="{55BE2435-7201-42C6-B7B8-165DE878D894}" dt="2023-05-22T12:58:11.399" v="1909" actId="478"/>
        <pc:sldMkLst>
          <pc:docMk/>
          <pc:sldMk cId="0" sldId="259"/>
        </pc:sldMkLst>
        <pc:spChg chg="mod">
          <ac:chgData name="Ifeanyi Michael" userId="450594f4ba82a152" providerId="LiveId" clId="{55BE2435-7201-42C6-B7B8-165DE878D894}" dt="2023-05-18T09:25:33.488" v="597" actId="6549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Ifeanyi Michael" userId="450594f4ba82a152" providerId="LiveId" clId="{55BE2435-7201-42C6-B7B8-165DE878D894}" dt="2023-05-22T12:12:53.188" v="1330" actId="20577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Ifeanyi Michael" userId="450594f4ba82a152" providerId="LiveId" clId="{55BE2435-7201-42C6-B7B8-165DE878D894}" dt="2023-05-22T12:58:11.399" v="1909" actId="478"/>
          <ac:grpSpMkLst>
            <pc:docMk/>
            <pc:sldMk cId="0" sldId="259"/>
            <ac:grpSpMk id="136" creationId="{00000000-0000-0000-0000-000000000000}"/>
          </ac:grpSpMkLst>
        </pc:grpChg>
      </pc:sldChg>
      <pc:sldChg chg="delSp modSp mod">
        <pc:chgData name="Ifeanyi Michael" userId="450594f4ba82a152" providerId="LiveId" clId="{55BE2435-7201-42C6-B7B8-165DE878D894}" dt="2023-05-22T12:58:22.323" v="1911" actId="478"/>
        <pc:sldMkLst>
          <pc:docMk/>
          <pc:sldMk cId="0" sldId="260"/>
        </pc:sldMkLst>
        <pc:spChg chg="mod">
          <ac:chgData name="Ifeanyi Michael" userId="450594f4ba82a152" providerId="LiveId" clId="{55BE2435-7201-42C6-B7B8-165DE878D894}" dt="2023-05-18T09:28:41.476" v="761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Ifeanyi Michael" userId="450594f4ba82a152" providerId="LiveId" clId="{55BE2435-7201-42C6-B7B8-165DE878D894}" dt="2023-05-22T12:46:30.558" v="1907" actId="20577"/>
          <ac:spMkLst>
            <pc:docMk/>
            <pc:sldMk cId="0" sldId="260"/>
            <ac:spMk id="142" creationId="{00000000-0000-0000-0000-000000000000}"/>
          </ac:spMkLst>
        </pc:spChg>
        <pc:spChg chg="del topLvl">
          <ac:chgData name="Ifeanyi Michael" userId="450594f4ba82a152" providerId="LiveId" clId="{55BE2435-7201-42C6-B7B8-165DE878D894}" dt="2023-05-22T12:58:18.768" v="1910" actId="478"/>
          <ac:spMkLst>
            <pc:docMk/>
            <pc:sldMk cId="0" sldId="260"/>
            <ac:spMk id="143" creationId="{00000000-0000-0000-0000-000000000000}"/>
          </ac:spMkLst>
        </pc:spChg>
        <pc:spChg chg="del topLvl">
          <ac:chgData name="Ifeanyi Michael" userId="450594f4ba82a152" providerId="LiveId" clId="{55BE2435-7201-42C6-B7B8-165DE878D894}" dt="2023-05-22T12:58:22.323" v="1911" actId="478"/>
          <ac:spMkLst>
            <pc:docMk/>
            <pc:sldMk cId="0" sldId="260"/>
            <ac:spMk id="144" creationId="{00000000-0000-0000-0000-000000000000}"/>
          </ac:spMkLst>
        </pc:spChg>
        <pc:grpChg chg="del">
          <ac:chgData name="Ifeanyi Michael" userId="450594f4ba82a152" providerId="LiveId" clId="{55BE2435-7201-42C6-B7B8-165DE878D894}" dt="2023-05-22T12:58:18.768" v="1910" actId="478"/>
          <ac:grpSpMkLst>
            <pc:docMk/>
            <pc:sldMk cId="0" sldId="260"/>
            <ac:grpSpMk id="145" creationId="{00000000-0000-0000-0000-000000000000}"/>
          </ac:grpSpMkLst>
        </pc:grpChg>
      </pc:sldChg>
      <pc:sldChg chg="delSp modSp mod">
        <pc:chgData name="Ifeanyi Michael" userId="450594f4ba82a152" providerId="LiveId" clId="{55BE2435-7201-42C6-B7B8-165DE878D894}" dt="2023-05-22T12:58:27.474" v="1913" actId="478"/>
        <pc:sldMkLst>
          <pc:docMk/>
          <pc:sldMk cId="0" sldId="261"/>
        </pc:sldMkLst>
        <pc:spChg chg="mod">
          <ac:chgData name="Ifeanyi Michael" userId="450594f4ba82a152" providerId="LiveId" clId="{55BE2435-7201-42C6-B7B8-165DE878D894}" dt="2023-05-18T09:28:09.417" v="745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Ifeanyi Michael" userId="450594f4ba82a152" providerId="LiveId" clId="{55BE2435-7201-42C6-B7B8-165DE878D894}" dt="2023-05-22T12:36:49.916" v="1835" actId="20577"/>
          <ac:spMkLst>
            <pc:docMk/>
            <pc:sldMk cId="0" sldId="261"/>
            <ac:spMk id="151" creationId="{00000000-0000-0000-0000-000000000000}"/>
          </ac:spMkLst>
        </pc:spChg>
        <pc:grpChg chg="del mod">
          <ac:chgData name="Ifeanyi Michael" userId="450594f4ba82a152" providerId="LiveId" clId="{55BE2435-7201-42C6-B7B8-165DE878D894}" dt="2023-05-22T12:58:27.474" v="1913" actId="478"/>
          <ac:grpSpMkLst>
            <pc:docMk/>
            <pc:sldMk cId="0" sldId="261"/>
            <ac:grpSpMk id="154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Presentation on Data Exploration, Model Development, and Interpretation.</a:t>
            </a:r>
          </a:p>
        </p:txBody>
      </p:sp>
      <p:sp>
        <p:nvSpPr>
          <p:cNvPr id="124" name="Shape 73"/>
          <p:cNvSpPr/>
          <p:nvPr/>
        </p:nvSpPr>
        <p:spPr>
          <a:xfrm>
            <a:off x="268330" y="203811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presentation takes care of the three (3) steps that are necessarily required to achieve a quality data analysis.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 this first approach, we will utilize visual exploration to understand the characteristics of the data. 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97918"/>
            <a:ext cx="4676464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First, we have to clean up the data by ensuring accurate data and format of all inputted values. </a:t>
            </a:r>
            <a:r>
              <a:rPr lang="en-US" dirty="0" err="1"/>
              <a:t>Eg</a:t>
            </a:r>
            <a:r>
              <a:rPr lang="en-US" dirty="0"/>
              <a:t>, the default column contains invalid data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Also, there are missing values in the dataset that would likely affect the analysis of the data, especially in the date column.</a:t>
            </a:r>
          </a:p>
          <a:p>
            <a:endParaRPr lang="en-US" dirty="0"/>
          </a:p>
          <a:p>
            <a:r>
              <a:rPr lang="en-US" dirty="0"/>
              <a:t>We will transform the data during this data exploration process to ensure accurate data types.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Using an iterative process to test, and build the model.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017013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are going to ensure an accurate format of the date and create an age column to get a calculated age field for the purpose of data modeling.</a:t>
            </a:r>
          </a:p>
          <a:p>
            <a:endParaRPr lang="en-US" dirty="0"/>
          </a:p>
          <a:p>
            <a:r>
              <a:rPr lang="en-US" dirty="0"/>
              <a:t>Also, we are going to build and test the model in Python using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SelectKBest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and chi2 to ascertain the model’s performance.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At the end of data exploration and model development, here is a comprehensive explanation of the end-point.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014153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This slide gives us an overall understanding of the business model through data visualization.</a:t>
            </a:r>
          </a:p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527</Words>
  <Application>Microsoft Office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Ifeanyi Michael</cp:lastModifiedBy>
  <cp:revision>4</cp:revision>
  <dcterms:modified xsi:type="dcterms:W3CDTF">2023-05-22T12:58:30Z</dcterms:modified>
</cp:coreProperties>
</file>