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6858000" type="screen4x3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3CE"/>
    <a:srgbClr val="FFB36A"/>
    <a:srgbClr val="0039AC"/>
    <a:srgbClr val="CBD2EB"/>
    <a:srgbClr val="E7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77817" autoAdjust="0"/>
  </p:normalViewPr>
  <p:slideViewPr>
    <p:cSldViewPr snapToGrid="0" snapToObjects="1">
      <p:cViewPr>
        <p:scale>
          <a:sx n="70" d="100"/>
          <a:sy n="70" d="100"/>
        </p:scale>
        <p:origin x="2600" y="272"/>
      </p:cViewPr>
      <p:guideLst/>
    </p:cSldViewPr>
  </p:slideViewPr>
  <p:outlineViewPr>
    <p:cViewPr>
      <p:scale>
        <a:sx n="33" d="100"/>
        <a:sy n="33" d="100"/>
      </p:scale>
      <p:origin x="0" y="-15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0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5A8F94-46C3-47DA-8B00-625B43F8492D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10/10/20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F0A302B-E961-497E-A7FC-D15316A9B574}" type="datetime1">
              <a:rPr kumimoji="1" lang="en-US" altLang="ja-JP" noProof="0" smtClean="0"/>
              <a:pPr/>
              <a:t>10/10/20</a:t>
            </a:fld>
            <a:endParaRPr kumimoji="1"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/>
              <a:t>マスター テキストの書式設定</a:t>
            </a:r>
          </a:p>
          <a:p>
            <a:pPr lvl="1"/>
            <a:r>
              <a:rPr kumimoji="1" lang="ja-JP" altLang="en-US" noProof="0"/>
              <a:t>第 </a:t>
            </a:r>
            <a:r>
              <a:rPr kumimoji="1" lang="en-US" altLang="ja-JP" noProof="0"/>
              <a:t>2 </a:t>
            </a:r>
            <a:r>
              <a:rPr kumimoji="1" lang="ja-JP" altLang="en-US" noProof="0"/>
              <a:t>レベル</a:t>
            </a:r>
          </a:p>
          <a:p>
            <a:pPr lvl="2"/>
            <a:r>
              <a:rPr kumimoji="1" lang="ja-JP" altLang="en-US" noProof="0"/>
              <a:t>第 </a:t>
            </a:r>
            <a:r>
              <a:rPr kumimoji="1" lang="en-US" altLang="ja-JP" noProof="0"/>
              <a:t>3 </a:t>
            </a:r>
            <a:r>
              <a:rPr kumimoji="1" lang="ja-JP" altLang="en-US" noProof="0"/>
              <a:t>レベル</a:t>
            </a:r>
          </a:p>
          <a:p>
            <a:pPr lvl="3"/>
            <a:r>
              <a:rPr kumimoji="1" lang="ja-JP" altLang="en-US" noProof="0"/>
              <a:t>第 </a:t>
            </a:r>
            <a:r>
              <a:rPr kumimoji="1" lang="en-US" altLang="ja-JP" noProof="0"/>
              <a:t>4 </a:t>
            </a:r>
            <a:r>
              <a:rPr kumimoji="1" lang="ja-JP" altLang="en-US" noProof="0"/>
              <a:t>レベル</a:t>
            </a:r>
          </a:p>
          <a:p>
            <a:pPr lvl="4"/>
            <a:r>
              <a:rPr kumimoji="1" lang="ja-JP" altLang="en-US" noProof="0"/>
              <a:t>第 </a:t>
            </a:r>
            <a:r>
              <a:rPr kumimoji="1" lang="en-US" altLang="ja-JP" noProof="0"/>
              <a:t>5 </a:t>
            </a:r>
            <a:r>
              <a:rPr kumimoji="1"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AE29A02-E706-4696-82D0-9008165E2200}" type="slidenum">
              <a:rPr kumimoji="1" lang="en-US" altLang="ja-JP" noProof="0" smtClean="0"/>
              <a:pPr/>
              <a:t>‹#›</a:t>
            </a:fld>
            <a:endParaRPr kumimoji="1"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7851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29A02-E706-4696-82D0-9008165E2200}" type="slidenum">
              <a:rPr kumimoji="1" lang="en-US" altLang="ja-JP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08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10" y="0"/>
            <a:ext cx="457421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15342"/>
            <a:ext cx="4366657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28264"/>
            <a:ext cx="4366657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65929" y="4498670"/>
            <a:ext cx="3134531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929" y="1928264"/>
            <a:ext cx="3134532" cy="2387600"/>
          </a:xfrm>
        </p:spPr>
        <p:txBody>
          <a:bodyPr lIns="0" rIns="0" rtlCol="0" anchor="b">
            <a:normAutofit/>
          </a:bodyPr>
          <a:lstStyle>
            <a:lvl1pPr algn="r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21" descr="タブレットを持つ女性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365" y="0"/>
            <a:ext cx="8300636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3365" y="-1"/>
            <a:ext cx="8300636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区切り線スライド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21" descr="タブレットを持つ女性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8001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747" y="339645"/>
            <a:ext cx="3761245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42" y="339644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456633" y="3482978"/>
            <a:ext cx="8220883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599" y="568513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33" y="568512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3721216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339645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339644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8"/>
            <a:ext cx="9144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433" y="568513"/>
            <a:ext cx="4501917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7" y="568512"/>
            <a:ext cx="3134532" cy="2806512"/>
          </a:xfrm>
        </p:spPr>
        <p:txBody>
          <a:bodyPr lIns="0" rIns="0" rtlCol="0" anchor="ctr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40BE8A-3BDD-42AB-BF22-3B8D741D227C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0491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973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20492" y="1468740"/>
            <a:ext cx="350411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0972" y="1468740"/>
            <a:ext cx="3521374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639F74E-9C93-4650-BE64-86BDA14D3BFF}" type="datetime1">
              <a:rPr lang="ja-JP" altLang="en-US" noProof="0" smtClean="0"/>
              <a:t>2020/10/10</a:t>
            </a:fld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8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949" y="2330825"/>
            <a:ext cx="3520295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50411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4949" y="1468740"/>
            <a:ext cx="3521374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9791" y="0"/>
            <a:ext cx="4574210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" y="1720312"/>
            <a:ext cx="45697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3A125EE-39EF-4763-8442-F1247EFDCC69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7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86834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68740"/>
            <a:ext cx="38873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1C66C85-CED8-48E5-99B0-F04FF88DBC34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467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330825"/>
            <a:ext cx="38862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Calibri" panose="020F0502020204030204" pitchFamily="34" charset="0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4468" y="1468740"/>
            <a:ext cx="386834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68740"/>
            <a:ext cx="38873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94467" y="588936"/>
            <a:ext cx="8574438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94468" y="292426"/>
            <a:ext cx="7664593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850739" y="0"/>
            <a:ext cx="829326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5" name="直線​​コネクタ(S)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1DBC0F3-BB10-4F36-85D5-140DFFB233F5}" type="datetime1">
              <a:rPr lang="ja-JP" altLang="en-US" noProof="0" smtClean="0"/>
              <a:t>2020/10/10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4502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6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D93BC77-B9C0-4D1A-A1F1-8B5215F06F87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8989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83908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1598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740" y="1"/>
            <a:ext cx="829326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63CE491-4FB6-4E21-BB92-EB2496F4DC68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6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C5B352E-1625-434C-B1DB-AE1072BC6804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366793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3667934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0740" y="0"/>
            <a:ext cx="829326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84336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259545" y="292426"/>
            <a:ext cx="4723136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5016" y="4418890"/>
            <a:ext cx="2466825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 </a:t>
            </a:r>
            <a:br>
              <a:rPr lang="ja-JP" altLang="en-US" noProof="0"/>
            </a:br>
            <a:r>
              <a:rPr lang="ja-JP" altLang="en-US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5016" y="5080792"/>
            <a:ext cx="2466825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4084457" y="292426"/>
            <a:ext cx="4723136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4418890"/>
            <a:ext cx="3457262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7" y="5080792"/>
            <a:ext cx="3457262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294468" y="5080791"/>
            <a:ext cx="3457262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4186" y="4418890"/>
            <a:ext cx="2466825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 </a:t>
            </a:r>
            <a:br>
              <a:rPr lang="ja-JP" altLang="en-US" noProof="0"/>
            </a:br>
            <a:r>
              <a:rPr lang="ja-JP" altLang="en-US" noProof="0"/>
              <a:t>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187" y="5080792"/>
            <a:ext cx="2466825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とキャプション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429001"/>
            <a:ext cx="3457262" cy="637507"/>
          </a:xfrm>
        </p:spPr>
        <p:txBody>
          <a:bodyPr lIns="0" rIns="0" rtlCol="0" anchor="b">
            <a:noAutofit/>
          </a:bodyPr>
          <a:lstStyle>
            <a:lvl1pPr algn="l">
              <a:defRPr sz="3000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タイトルをここに入力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7" y="4090903"/>
            <a:ext cx="3457262" cy="14847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B7EE051-157F-4817-9AAD-F9B0E4493136}" type="datetime1">
              <a:rPr lang="en-US" altLang="ja-JP" noProof="0" smtClean="0"/>
              <a:pPr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766459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1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1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1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204163" y="229400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62289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208244" y="3519693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62289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208244" y="4784289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62289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929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6928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6929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6928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6929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6928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75331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875331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75331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875331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5331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75331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42" name="直線​​コネクタ(S)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77635D1-7B62-4920-982A-AB5302C87FCA}" type="datetime1">
              <a:rPr lang="en-US" altLang="ja-JP" noProof="0" smtClean="0"/>
              <a:pPr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長方形:角丸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294467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2" y="2428792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長方形:角丸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294467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2" y="3654477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1" name="長方形:角丸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294467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2" y="491907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8" name="長方形:角丸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4854436" y="2356447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08481" y="2428792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0" name="長方形:角丸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4854436" y="3582132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08481" y="3654477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2" name="長方形:角丸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4854436" y="4846728"/>
            <a:ext cx="380211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35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08481" y="491907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397" y="2574891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0397" y="2328032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397" y="3807946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0397" y="3561087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397" y="5068710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0397" y="4821851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9074" y="2574891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519073" y="2328032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19074" y="3807946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519073" y="3561087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19074" y="5068710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519073" y="4821851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CA198B6-D363-41ED-B86D-B0B112779C93}" type="datetime1">
              <a:rPr lang="en-US" altLang="ja-JP" noProof="0" smtClean="0"/>
              <a:t>10/10/20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496" y="339645"/>
            <a:ext cx="7584773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8172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8172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98172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11950" y="2366353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11950" y="3592038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11950" y="485663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66589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866588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66589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866588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66589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866588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24992" y="2512452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824991" y="2265593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24992" y="3745507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824991" y="3498648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24992" y="5006271"/>
            <a:ext cx="2996276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824991" y="4759412"/>
            <a:ext cx="2996277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41" name="直線​​コネクタ(S)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図プレースホルダー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9143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377EF30-6CE8-42FA-8282-80452937FA03}" type="datetime1">
              <a:rPr lang="ja-JP" altLang="en-US" noProof="0" smtClean="0"/>
              <a:t>2020/10/10</a:t>
            </a:fld>
            <a:endParaRPr lang="ja-JP" altLang="en-US" noProof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2038081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512" y="221546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8512" y="3441149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2" name="図プレースホルダー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8512" y="4705745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9" name="図プレースホルダー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08481" y="2215464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1" name="図プレースホルダー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08481" y="3441149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3" name="図プレースホルダー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08481" y="4705745"/>
            <a:ext cx="277458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7" name="テキスト プレースホルダー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397" y="2361563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9" name="テキスト プレースホルダー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0397" y="2114704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0" name="テキスト プレースホルダー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397" y="3594618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1" name="テキスト プレースホルダー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10397" y="3347759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2" name="テキスト プレースホルダー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397" y="4855382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3" name="テキスト プレースホルダー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0397" y="4608523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4" name="テキスト プレースホルダー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9074" y="2361563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5" name="テキスト プレースホルダー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519073" y="2114704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6" name="テキスト プレースホルダー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19074" y="3594618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7" name="テキスト プレースホルダー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519073" y="3347759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8" name="テキスト プレースホルダー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19074" y="4855382"/>
            <a:ext cx="3308778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6858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0287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371600" indent="0">
              <a:lnSpc>
                <a:spcPct val="100000"/>
              </a:lnSpc>
              <a:buNone/>
              <a:defRPr sz="675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29" name="テキスト プレースホルダー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519073" y="4608523"/>
            <a:ext cx="3308779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350" b="1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79" name="直線​​コネクタ(S)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プレゼンテーションのタイトル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5286196"/>
            <a:ext cx="3134531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350" b="1" i="0" cap="all" spc="225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サブタイトルをここに入力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15790"/>
            <a:ext cx="3134532" cy="2387600"/>
          </a:xfrm>
        </p:spPr>
        <p:txBody>
          <a:bodyPr lIns="0" rIns="0" rtlCol="0" anchor="b">
            <a:normAutofit/>
          </a:bodyPr>
          <a:lstStyle>
            <a:lvl1pPr algn="l">
              <a:defRPr sz="36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FFD6793-CEF2-4465-A79F-40B9917821CE}" type="datetime1">
              <a:rPr lang="ja-JP" altLang="en-US" smtClean="0"/>
              <a:t>2020/10/10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492" y="1507067"/>
            <a:ext cx="76007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8F9823-6490-41DF-B6D3-D0A52CB758C8}" type="datetime1">
              <a:rPr lang="ja-JP" altLang="en-US" smtClean="0"/>
              <a:pPr/>
              <a:t>2020/10/10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8" y="339645"/>
            <a:ext cx="7586414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7586416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829326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DC58A07-8106-4370-85CA-F66E1E46183B}" type="datetime1">
              <a:rPr lang="ja-JP" altLang="en-US" smtClean="0"/>
              <a:t>2020/10/10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8526803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294467" y="1405468"/>
            <a:ext cx="8526801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4E7DF6-22EE-4DD5-9163-81B0E8A9B865}" type="datetime1">
              <a:rPr lang="ja-JP" altLang="en-US" smtClean="0"/>
              <a:t>2020/10/10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0491" y="339645"/>
            <a:ext cx="7600777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492" y="1507067"/>
            <a:ext cx="7600778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85073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9144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0C9CE5E-E402-4A55-B1D5-42C578514DA6}" type="datetime1">
              <a:rPr lang="ja-JP" altLang="en-US" smtClean="0"/>
              <a:t>2020/10/10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1FEFF75-79D2-EE46-877B-299D1510E681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4467" y="339645"/>
            <a:ext cx="8526801" cy="1002552"/>
          </a:xfrm>
        </p:spPr>
        <p:txBody>
          <a:bodyPr lIns="0" rIns="0" rtlCol="0" anchor="b">
            <a:noAutofit/>
          </a:bodyPr>
          <a:lstStyle>
            <a:lvl1pPr algn="l">
              <a:defRPr sz="3375" b="0" i="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ここにタイトルを入力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468" y="1507067"/>
            <a:ext cx="8526803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3716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294467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B195C50-09D6-48F5-8247-B1FF16755C7B}" type="datetime1">
              <a:rPr lang="en-US" altLang="ja-JP" noProof="0" smtClean="0"/>
              <a:pPr/>
              <a:t>10/10/20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C6627B-E4D5-2947-8E88-B84039729B99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C0C0FC9-3271-D04B-8007-836FBE3988AD}"/>
              </a:ext>
            </a:extLst>
          </p:cNvPr>
          <p:cNvGrpSpPr/>
          <p:nvPr/>
        </p:nvGrpSpPr>
        <p:grpSpPr>
          <a:xfrm>
            <a:off x="-71832" y="150156"/>
            <a:ext cx="1011283" cy="5218718"/>
            <a:chOff x="-71832" y="150156"/>
            <a:chExt cx="1011283" cy="5218718"/>
          </a:xfrm>
        </p:grpSpPr>
        <p:sp>
          <p:nvSpPr>
            <p:cNvPr id="2" name="1 つの角を切り取った四角形 1">
              <a:extLst>
                <a:ext uri="{FF2B5EF4-FFF2-40B4-BE49-F238E27FC236}">
                  <a16:creationId xmlns:a16="http://schemas.microsoft.com/office/drawing/2014/main" id="{3C07CC5B-547E-5944-BFC4-C8B23CF7AFEE}"/>
                </a:ext>
              </a:extLst>
            </p:cNvPr>
            <p:cNvSpPr/>
            <p:nvPr/>
          </p:nvSpPr>
          <p:spPr>
            <a:xfrm>
              <a:off x="0" y="150156"/>
              <a:ext cx="800100" cy="698500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5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1 つの角を切り取った四角形 10">
              <a:extLst>
                <a:ext uri="{FF2B5EF4-FFF2-40B4-BE49-F238E27FC236}">
                  <a16:creationId xmlns:a16="http://schemas.microsoft.com/office/drawing/2014/main" id="{1AB33525-6B2A-7A4B-8386-C40B9E6C0D87}"/>
                </a:ext>
              </a:extLst>
            </p:cNvPr>
            <p:cNvSpPr/>
            <p:nvPr/>
          </p:nvSpPr>
          <p:spPr>
            <a:xfrm>
              <a:off x="0" y="897212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1 つの角を切り取った四角形 17">
              <a:extLst>
                <a:ext uri="{FF2B5EF4-FFF2-40B4-BE49-F238E27FC236}">
                  <a16:creationId xmlns:a16="http://schemas.microsoft.com/office/drawing/2014/main" id="{CAC4D8E5-03F1-8B41-A718-BBE15586CCBA}"/>
                </a:ext>
              </a:extLst>
            </p:cNvPr>
            <p:cNvSpPr/>
            <p:nvPr/>
          </p:nvSpPr>
          <p:spPr>
            <a:xfrm>
              <a:off x="0" y="1644268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ja-JP" altLang="en-US" sz="15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1 つの角を切り取った四角形 18">
              <a:extLst>
                <a:ext uri="{FF2B5EF4-FFF2-40B4-BE49-F238E27FC236}">
                  <a16:creationId xmlns:a16="http://schemas.microsoft.com/office/drawing/2014/main" id="{04641487-8C9E-3140-9F86-E4E4D1C98A7F}"/>
                </a:ext>
              </a:extLst>
            </p:cNvPr>
            <p:cNvSpPr/>
            <p:nvPr/>
          </p:nvSpPr>
          <p:spPr>
            <a:xfrm>
              <a:off x="0" y="2400192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0" name="1 つの角を切り取った四角形 19">
              <a:extLst>
                <a:ext uri="{FF2B5EF4-FFF2-40B4-BE49-F238E27FC236}">
                  <a16:creationId xmlns:a16="http://schemas.microsoft.com/office/drawing/2014/main" id="{1DDD3C4F-D96B-6243-AABA-410C7A706E14}"/>
                </a:ext>
              </a:extLst>
            </p:cNvPr>
            <p:cNvSpPr/>
            <p:nvPr/>
          </p:nvSpPr>
          <p:spPr>
            <a:xfrm>
              <a:off x="0" y="3156116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1 つの角を切り取った四角形 20">
              <a:extLst>
                <a:ext uri="{FF2B5EF4-FFF2-40B4-BE49-F238E27FC236}">
                  <a16:creationId xmlns:a16="http://schemas.microsoft.com/office/drawing/2014/main" id="{33E88172-9336-0D4D-A8F5-72D912492ECE}"/>
                </a:ext>
              </a:extLst>
            </p:cNvPr>
            <p:cNvSpPr/>
            <p:nvPr/>
          </p:nvSpPr>
          <p:spPr>
            <a:xfrm>
              <a:off x="0" y="3912040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2" name="1 つの角を切り取った四角形 21">
              <a:extLst>
                <a:ext uri="{FF2B5EF4-FFF2-40B4-BE49-F238E27FC236}">
                  <a16:creationId xmlns:a16="http://schemas.microsoft.com/office/drawing/2014/main" id="{E3475390-97E3-0246-B69F-DE02FDCC4BBA}"/>
                </a:ext>
              </a:extLst>
            </p:cNvPr>
            <p:cNvSpPr/>
            <p:nvPr/>
          </p:nvSpPr>
          <p:spPr>
            <a:xfrm>
              <a:off x="0" y="4670374"/>
              <a:ext cx="800100" cy="698500"/>
            </a:xfrm>
            <a:prstGeom prst="snip1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AB51187-B2AE-E046-BFFE-997ADDF4A415}"/>
                </a:ext>
              </a:extLst>
            </p:cNvPr>
            <p:cNvSpPr txBox="1"/>
            <p:nvPr/>
          </p:nvSpPr>
          <p:spPr>
            <a:xfrm>
              <a:off x="0" y="242251"/>
              <a:ext cx="8001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latin typeface="Meiryo UI" panose="020B0604030504040204" pitchFamily="34" charset="-128"/>
                  <a:ea typeface="Meiryo UI" panose="020B0604030504040204" pitchFamily="34" charset="-128"/>
                </a:rPr>
                <a:t>１章</a:t>
              </a:r>
              <a:endParaRPr kumimoji="1" lang="en-US" altLang="ja-JP" sz="15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500">
                  <a:latin typeface="Meiryo UI" panose="020B0604030504040204" pitchFamily="34" charset="-128"/>
                  <a:ea typeface="Meiryo UI" panose="020B0604030504040204" pitchFamily="34" charset="-128"/>
                </a:rPr>
                <a:t>紹介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8365366-2620-A34B-A8C2-C317A7CEBF6D}"/>
                </a:ext>
              </a:extLst>
            </p:cNvPr>
            <p:cNvSpPr txBox="1"/>
            <p:nvPr/>
          </p:nvSpPr>
          <p:spPr>
            <a:xfrm>
              <a:off x="-71832" y="978331"/>
              <a:ext cx="984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２章</a:t>
              </a:r>
              <a:endParaRPr kumimoji="1" lang="en-US" altLang="ja-JP" sz="15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問題提起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264B9A3-01AD-8E4B-B24B-20DC2361B14D}"/>
                </a:ext>
              </a:extLst>
            </p:cNvPr>
            <p:cNvSpPr txBox="1"/>
            <p:nvPr/>
          </p:nvSpPr>
          <p:spPr>
            <a:xfrm>
              <a:off x="-45389" y="1734255"/>
              <a:ext cx="984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３章</a:t>
              </a:r>
              <a:endParaRPr kumimoji="1" lang="en-US" altLang="ja-JP" sz="15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en-US" altLang="ja-JP" sz="150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SA</a:t>
              </a:r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定義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84D78A2-BAC6-4743-835E-680A038083BD}"/>
                </a:ext>
              </a:extLst>
            </p:cNvPr>
            <p:cNvSpPr txBox="1"/>
            <p:nvPr/>
          </p:nvSpPr>
          <p:spPr>
            <a:xfrm>
              <a:off x="-45389" y="2518147"/>
              <a:ext cx="984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４章</a:t>
              </a:r>
              <a:endParaRPr kumimoji="1" lang="en-US" altLang="ja-JP" sz="15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検証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73A8E93-605D-8E41-BECC-FDFCA53014FB}"/>
                </a:ext>
              </a:extLst>
            </p:cNvPr>
            <p:cNvSpPr txBox="1"/>
            <p:nvPr/>
          </p:nvSpPr>
          <p:spPr>
            <a:xfrm>
              <a:off x="-71832" y="3243441"/>
              <a:ext cx="984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５章</a:t>
              </a:r>
              <a:endParaRPr kumimoji="1" lang="en-US" altLang="ja-JP" sz="15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検証結果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A12D393-0CA8-1848-B07F-CD1F72623569}"/>
                </a:ext>
              </a:extLst>
            </p:cNvPr>
            <p:cNvSpPr txBox="1"/>
            <p:nvPr/>
          </p:nvSpPr>
          <p:spPr>
            <a:xfrm>
              <a:off x="-45389" y="3993706"/>
              <a:ext cx="984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６章</a:t>
              </a:r>
              <a:endParaRPr kumimoji="1" lang="en-US" altLang="ja-JP" sz="15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課題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BE65E3-BCAA-E040-8D18-7C58061B7688}"/>
                </a:ext>
              </a:extLst>
            </p:cNvPr>
            <p:cNvSpPr txBox="1"/>
            <p:nvPr/>
          </p:nvSpPr>
          <p:spPr>
            <a:xfrm>
              <a:off x="-45389" y="4752627"/>
              <a:ext cx="9848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７章</a:t>
              </a:r>
              <a:endParaRPr kumimoji="1" lang="en-US" altLang="ja-JP" sz="15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ja-JP" altLang="en-US" sz="15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633_TF44450328" id="{CF354711-21B6-4C48-B051-847711B8109E}" vid="{AAC9B405-7118-4006-B0F3-692F9765C8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3717</TotalTime>
  <Words>18</Words>
  <Application>Microsoft Macintosh PowerPoint</Application>
  <PresentationFormat>画面に合わせる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Sagona ExtraLight</vt:lpstr>
      <vt:lpstr>Speak Pro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サーバレスアーキテクチャーの適用による システム開発期間短縮効果の検証</dc:title>
  <dc:creator>松隈 涼太</dc:creator>
  <cp:lastModifiedBy>松隈 涼太</cp:lastModifiedBy>
  <cp:revision>31</cp:revision>
  <dcterms:created xsi:type="dcterms:W3CDTF">2020-10-03T07:43:30Z</dcterms:created>
  <dcterms:modified xsi:type="dcterms:W3CDTF">2020-10-10T05:29:57Z</dcterms:modified>
</cp:coreProperties>
</file>