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>
  <p:sldMasterIdLst>
    <p:sldMasterId id="2147483686" r:id="rId5"/>
  </p:sldMasterIdLst>
  <p:notesMasterIdLst>
    <p:notesMasterId r:id="rId6"/>
  </p:notesMasterIdLst>
  <p:handoutMasterIdLst>
    <p:handoutMasterId r:id="rId7"/>
  </p:handout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defaultTextStyle>
    <a:defPPr rtl="0">
      <a:defRPr altLang="ja-jp" lang="ja-jp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9D8C"/>
    <a:srgbClr val="0C9989"/>
    <a:srgbClr val="000000"/>
    <a:srgbClr val="0D63CE"/>
    <a:srgbClr val="FFB36A"/>
    <a:srgbClr val="0039AC"/>
    <a:srgbClr val="CBD2EB"/>
    <a:srgbClr val="E7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b="0" g="0" r="0"/>
        </a:fontRef>
        <a:schemeClr val="dk1"/>
      </a:tcTxStyle>
      <a:tcStyle>
        <a:tcBdr>
          <a:left>
            <a:ln cmpd="sng" w="12700">
              <a:solidFill>
                <a:schemeClr val="accent4"/>
              </a:solidFill>
            </a:ln>
          </a:left>
          <a:right>
            <a:ln cmpd="sng" w="12700">
              <a:solidFill>
                <a:schemeClr val="accent4"/>
              </a:solidFill>
            </a:ln>
          </a:right>
          <a:top>
            <a:ln cmpd="sng" w="12700">
              <a:solidFill>
                <a:schemeClr val="accent4"/>
              </a:solidFill>
            </a:ln>
          </a:top>
          <a:bottom>
            <a:ln cmpd="sng" w="12700">
              <a:solidFill>
                <a:schemeClr val="accent4"/>
              </a:solidFill>
            </a:ln>
          </a:bottom>
          <a:insideH>
            <a:ln cmpd="sng" w="12700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b="0" g="0" r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b="0" g="0" r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autoAdjust="0" sz="9727"/>
    <p:restoredTop autoAdjust="0" sz="77803"/>
  </p:normalViewPr>
  <p:slideViewPr>
    <p:cSldViewPr snapToGrid="0" snapToObjects="1">
      <p:cViewPr varScale="1">
        <p:scale>
          <a:sx d="100" n="77"/>
          <a:sy d="100" n="77"/>
        </p:scale>
        <p:origin x="1118" y="62"/>
      </p:cViewPr>
      <p:guideLst/>
    </p:cSldViewPr>
  </p:slideViewPr>
  <p:outlineViewPr>
    <p:cViewPr>
      <p:scale>
        <a:sx d="100" n="33"/>
        <a:sy d="100" n="33"/>
      </p:scale>
      <p:origin x="0" y="-1544"/>
    </p:cViewPr>
  </p:outlineViewPr>
  <p:notesTextViewPr>
    <p:cViewPr>
      <p:scale>
        <a:sx d="1" n="1"/>
        <a:sy d="1" n="1"/>
      </p:scale>
      <p:origin x="0" y="0"/>
    </p:cViewPr>
  </p:notesTextViewPr>
  <p:notesViewPr>
    <p:cSldViewPr snapToGrid="0" snapToObjects="1">
      <p:cViewPr varScale="1">
        <p:scale>
          <a:sx d="100" n="83"/>
          <a:sy d="100" n="83"/>
        </p:scale>
        <p:origin x="3060" y="78"/>
      </p:cViewPr>
      <p:guideLst/>
    </p:cSldViewPr>
  </p:notesViewPr>
  <p:gridSpacing cx="72008" cy="72008"/>
</p:viewPr>
</file>

<file path=ppt/_rels/presentation.xml.rels><?xml version="1.0" encoding="UTF-8" standalone="yes"?><Relationships xmlns="http://schemas.openxmlformats.org/package/2006/relationships"><Relationship Id="rId11" Target="slides/slide4.xml" Type="http://schemas.openxmlformats.org/officeDocument/2006/relationships/slide"/><Relationship Id="rId10" Target="slides/slide3.xml" Type="http://schemas.openxmlformats.org/officeDocument/2006/relationships/slide"/><Relationship Id="rId9" Target="slides/slide2.xml" Type="http://schemas.openxmlformats.org/officeDocument/2006/relationships/slide"/><Relationship Id="rId8" Target="slides/slide1.xml" Type="http://schemas.openxmlformats.org/officeDocument/2006/relationships/slide"/><Relationship Id="rId7" Target="handoutMasters/handoutMaster1.xml" Type="http://schemas.openxmlformats.org/officeDocument/2006/relationships/handoutMaster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handoutMasters/_rels/handout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altLang="ja-JP" lang="ja-JP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idx="1" sz="quarter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B45A8F94-46C3-47DA-8B00-625B43F8492D}" type="datetime1">
              <a:rPr altLang="ja-JP" lang="en-US" smtClean="0">
                <a:latin charset="-128" panose="020B0604030504040204" pitchFamily="50" typeface="Meiryo UI"/>
                <a:ea charset="-128" panose="020B0604030504040204" pitchFamily="50" typeface="Meiryo UI"/>
              </a:rPr>
              <a:t>10/19/2020</a:t>
            </a:fld>
            <a:endParaRPr altLang="ja-JP" lang="ja-JP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idx="2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altLang="ja-JP" lang="ja-JP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idx="3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altLang="ja-JP" lang="en-US" smtClean="0">
                <a:latin charset="-128" panose="020B0604030504040204" pitchFamily="50" typeface="Meiryo UI"/>
                <a:ea charset="-128" panose="020B0604030504040204" pitchFamily="50" typeface="Meiryo UI"/>
              </a:rPr>
              <a:t>‹#›</a:t>
            </a:fld>
            <a:endParaRPr altLang="ja-JP" lang="ja-JP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accent1="accent1" accent2="accent2" accent3="accent3" accent4="accent4" accent5="accent5" accent6="accent6" bg1="lt1" bg2="lt2" folHlink="folHlink" hlink="hlink" tx1="dk1" tx2="dk2"/>
  <p:hf dt="0" ftr="0" hdr="0"/>
</p:handoutMaster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kumimoji="1" lang="ja-JP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F0A302B-E961-497E-A7FC-D15316A9B574}" type="datetime1">
              <a:rPr altLang="ja-JP" kumimoji="1" lang="en-US" noProof="0" smtClean="0"/>
              <a:pPr/>
              <a:t>10/19/2020</a:t>
            </a:fld>
            <a:endParaRPr altLang="ja-JP" kumimoji="1" lang="ja-JP" noProof="0"/>
          </a:p>
        </p:txBody>
      </p:sp>
      <p:sp>
        <p:nvSpPr>
          <p:cNvPr id="4" name="スライド イメージ プレースホルダー 3"/>
          <p:cNvSpPr>
            <a:spLocks noChangeAspect="1" noGrp="1" noRot="1"/>
          </p:cNvSpPr>
          <p:nvPr>
            <p:ph idx="2"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altLang="ja-JP" lang="ja-JP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altLang="ja-JP" kumimoji="1" lang="ja-JP" noProof="0"/>
              <a:t>マスター テキストの書式設定</a:t>
            </a:r>
          </a:p>
          <a:p>
            <a:pPr lvl="1"/>
            <a:r>
              <a:rPr altLang="ja-JP" kumimoji="1" lang="ja-JP" noProof="0"/>
              <a:t>第 </a:t>
            </a:r>
            <a:r>
              <a:rPr altLang="ja-JP" kumimoji="1" lang="en-US" noProof="0"/>
              <a:t>2 </a:t>
            </a:r>
            <a:r>
              <a:rPr altLang="ja-JP" kumimoji="1" lang="ja-JP" noProof="0"/>
              <a:t>レベル</a:t>
            </a:r>
          </a:p>
          <a:p>
            <a:pPr lvl="2"/>
            <a:r>
              <a:rPr altLang="ja-JP" kumimoji="1" lang="ja-JP" noProof="0"/>
              <a:t>第 </a:t>
            </a:r>
            <a:r>
              <a:rPr altLang="ja-JP" kumimoji="1" lang="en-US" noProof="0"/>
              <a:t>3 </a:t>
            </a:r>
            <a:r>
              <a:rPr altLang="ja-JP" kumimoji="1" lang="ja-JP" noProof="0"/>
              <a:t>レベル</a:t>
            </a:r>
          </a:p>
          <a:p>
            <a:pPr lvl="3"/>
            <a:r>
              <a:rPr altLang="ja-JP" kumimoji="1" lang="ja-JP" noProof="0"/>
              <a:t>第 </a:t>
            </a:r>
            <a:r>
              <a:rPr altLang="ja-JP" kumimoji="1" lang="en-US" noProof="0"/>
              <a:t>4 </a:t>
            </a:r>
            <a:r>
              <a:rPr altLang="ja-JP" kumimoji="1" lang="ja-JP" noProof="0"/>
              <a:t>レベル</a:t>
            </a:r>
          </a:p>
          <a:p>
            <a:pPr lvl="4"/>
            <a:r>
              <a:rPr altLang="ja-JP" kumimoji="1" lang="ja-JP" noProof="0"/>
              <a:t>第 </a:t>
            </a:r>
            <a:r>
              <a:rPr altLang="ja-JP" kumimoji="1" lang="en-US" noProof="0"/>
              <a:t>5 </a:t>
            </a:r>
            <a:r>
              <a:rPr altLang="ja-JP" kumimoji="1" lang="ja-JP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kumimoji="1" lang="ja-JP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8AE29A02-E706-4696-82D0-9008165E2200}" type="slidenum">
              <a:rPr altLang="ja-JP" kumimoji="1" lang="en-US" noProof="0" smtClean="0"/>
              <a:pPr/>
              <a:t>‹#›</a:t>
            </a:fld>
            <a:endParaRPr altLang="ja-JP" kumimoji="1" lang="ja-JP" noProof="0"/>
          </a:p>
        </p:txBody>
      </p:sp>
    </p:spTree>
    <p:extLst>
      <p:ext uri="{BB962C8B-B14F-4D97-AF65-F5344CB8AC3E}">
        <p14:creationId xmlns:p14="http://schemas.microsoft.com/office/powerpoint/2010/main" val="4278516120"/>
      </p:ext>
    </p:extLst>
  </p:cSld>
  <p:clrMap accent1="accent1" accent2="accent2" accent3="accent3" accent4="accent4" accent5="accent5" accent6="accent6" bg1="lt1" bg2="lt2" folHlink="folHlink" hlink="hlink" tx1="dk1" tx2="dk2"/>
  <p:hf dt="0" ftr="0" hdr="0"/>
  <p:notesStyle>
    <a:lvl1pPr algn="l" defTabSz="914400" eaLnBrk="1" hangingPunct="1" latinLnBrk="0" marL="0" rtl="0">
      <a:defRPr kern="1200" kumimoji="1" sz="1200">
        <a:solidFill>
          <a:schemeClr val="tx1"/>
        </a:solidFill>
        <a:latin charset="-128" panose="020B0604030504040204" pitchFamily="50" typeface="Meiryo UI"/>
        <a:ea charset="-128" panose="020B0604030504040204" pitchFamily="50" typeface="Meiryo UI"/>
        <a:cs typeface="+mn-cs"/>
      </a:defRPr>
    </a:lvl1pPr>
    <a:lvl2pPr algn="l" defTabSz="914400" eaLnBrk="1" hangingPunct="1" latinLnBrk="0" marL="457200" rtl="0">
      <a:defRPr kern="1200" kumimoji="1" sz="1200">
        <a:solidFill>
          <a:schemeClr val="tx1"/>
        </a:solidFill>
        <a:latin charset="-128" panose="020B0604030504040204" pitchFamily="50" typeface="Meiryo UI"/>
        <a:ea charset="-128" panose="020B0604030504040204" pitchFamily="50" typeface="Meiryo UI"/>
        <a:cs typeface="+mn-cs"/>
      </a:defRPr>
    </a:lvl2pPr>
    <a:lvl3pPr algn="l" defTabSz="914400" eaLnBrk="1" hangingPunct="1" latinLnBrk="0" marL="914400" rtl="0">
      <a:defRPr kern="1200" kumimoji="1" sz="1200">
        <a:solidFill>
          <a:schemeClr val="tx1"/>
        </a:solidFill>
        <a:latin charset="-128" panose="020B0604030504040204" pitchFamily="50" typeface="Meiryo UI"/>
        <a:ea charset="-128" panose="020B0604030504040204" pitchFamily="50" typeface="Meiryo UI"/>
        <a:cs typeface="+mn-cs"/>
      </a:defRPr>
    </a:lvl3pPr>
    <a:lvl4pPr algn="l" defTabSz="914400" eaLnBrk="1" hangingPunct="1" latinLnBrk="0" marL="1371600" rtl="0">
      <a:defRPr kern="1200" kumimoji="1" sz="1200">
        <a:solidFill>
          <a:schemeClr val="tx1"/>
        </a:solidFill>
        <a:latin charset="-128" panose="020B0604030504040204" pitchFamily="50" typeface="Meiryo UI"/>
        <a:ea charset="-128" panose="020B0604030504040204" pitchFamily="50" typeface="Meiryo UI"/>
        <a:cs typeface="+mn-cs"/>
      </a:defRPr>
    </a:lvl4pPr>
    <a:lvl5pPr algn="l" defTabSz="914400" eaLnBrk="1" hangingPunct="1" latinLnBrk="0" marL="1828800" rtl="0">
      <a:defRPr kern="1200" kumimoji="1" sz="1200">
        <a:solidFill>
          <a:schemeClr val="tx1"/>
        </a:solidFill>
        <a:latin charset="-128" panose="020B0604030504040204" pitchFamily="50" typeface="Meiryo UI"/>
        <a:ea charset="-128" panose="020B0604030504040204" pitchFamily="50" typeface="Meiryo UI"/>
        <a:cs typeface="+mn-cs"/>
      </a:defRPr>
    </a:lvl5pPr>
    <a:lvl6pPr algn="l" defTabSz="914400" eaLnBrk="1" hangingPunct="1" latinLnBrk="0" marL="2286000" rtl="0">
      <a:defRPr kern="1200" kumimoji="1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ChangeAspect="1" noGrp="1" noRo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ja-JP" dirty="0" kumimoji="1" lang="ja-JP"/>
              <a:t>使用するグッズ購買サイトのシステム構成です。グッズ選定理由は、</a:t>
            </a:r>
            <a:r>
              <a:rPr altLang="ja-JP" dirty="0" kern="100" lang="ja-JP" sz="1200">
                <a:solidFill>
                  <a:srgbClr val="000000"/>
                </a:solidFill>
                <a:effectLst/>
                <a:latin charset="0" panose="02020603050405020304" pitchFamily="18" typeface="Times New Roman"/>
                <a:ea charset="-128" panose="02020609040205080304" pitchFamily="17" typeface="ＭＳ 明朝"/>
                <a:cs charset="0" panose="02020603050405020304" pitchFamily="18" typeface="Times New Roman"/>
              </a:rPr>
              <a:t>政府がキャッシュレス決済を推進しており，</a:t>
            </a:r>
            <a:r>
              <a:rPr altLang="ja-JP" dirty="0" kern="100" lang="en-US" sz="1200">
                <a:solidFill>
                  <a:srgbClr val="000000"/>
                </a:solidFill>
                <a:effectLst/>
                <a:latin charset="0" panose="02020603050405020304" pitchFamily="18" typeface="Times New Roman"/>
                <a:ea charset="-128" panose="02020609040205080304" pitchFamily="17" typeface="ＭＳ 明朝"/>
              </a:rPr>
              <a:t>EC</a:t>
            </a:r>
            <a:r>
              <a:rPr altLang="ja-JP" dirty="0" kern="100" lang="ja-JP" sz="1200">
                <a:solidFill>
                  <a:srgbClr val="000000"/>
                </a:solidFill>
                <a:effectLst/>
                <a:latin charset="0" panose="02020603050405020304" pitchFamily="18" typeface="Times New Roman"/>
                <a:ea charset="-128" panose="02020609040205080304" pitchFamily="17" typeface="ＭＳ 明朝"/>
                <a:cs charset="0" panose="02020603050405020304" pitchFamily="18" typeface="Times New Roman"/>
              </a:rPr>
              <a:t>サイトの立ち上げが増加すると考えたためである</a:t>
            </a:r>
            <a:r>
              <a:rPr altLang="ja-JP" dirty="0" kern="100" lang="ja-JP" sz="1200">
                <a:solidFill>
                  <a:srgbClr val="000000"/>
                </a:solidFill>
                <a:effectLst/>
                <a:latin charset="0" panose="02020603050405020304" pitchFamily="18" typeface="Times New Roman"/>
                <a:ea charset="-128" panose="02020609040205080304" pitchFamily="17" typeface="ＭＳ 明朝"/>
                <a:cs charset="0" panose="02020603050405020304" pitchFamily="18" typeface="Times New Roman"/>
              </a:rPr>
              <a:t>。</a:t>
            </a:r>
            <a:endParaRPr altLang="ja-JP" dirty="0" kern="100" lang="en-US" sz="1200">
              <a:solidFill>
                <a:srgbClr val="000000"/>
              </a:solidFill>
              <a:effectLst/>
              <a:latin charset="0" panose="02020603050405020304" pitchFamily="18" typeface="Times New Roman"/>
              <a:ea charset="-128" panose="02020609040205080304" pitchFamily="17" typeface="ＭＳ 明朝"/>
              <a:cs charset="0" panose="02020603050405020304" pitchFamily="18" typeface="Times New Roman"/>
            </a:endParaRPr>
          </a:p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ja-JP" dirty="0" kern="100" kumimoji="1" lang="ja-JP" sz="1200">
                <a:solidFill>
                  <a:srgbClr val="000000"/>
                </a:solidFill>
                <a:effectLst/>
                <a:latin charset="0" panose="02020603050405020304" pitchFamily="18" typeface="Times New Roman"/>
                <a:ea charset="-128" panose="02020609040205080304" pitchFamily="17" typeface="ＭＳ 明朝"/>
                <a:cs charset="0" panose="02020603050405020304" pitchFamily="18" typeface="Times New Roman"/>
              </a:rPr>
              <a:t>検証作業に際し、グッズ購買サイトの要求仕様を纏め、その要求仕様にもとづき、</a:t>
            </a:r>
            <a:r>
              <a:rPr altLang="ja-JP" dirty="0" kumimoji="1" lang="en-US"/>
              <a:t>AWS Samples</a:t>
            </a:r>
            <a:r>
              <a:rPr altLang="ja-JP" dirty="0" kumimoji="1" lang="ja-JP"/>
              <a:t>から類似のシステム構成を取得。</a:t>
            </a:r>
            <a:endParaRPr altLang="ja-JP" dirty="0" kumimoji="1"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idx="5" sz="quarter" type="sldNum"/>
          </p:nvPr>
        </p:nvSpPr>
        <p:spPr/>
        <p:txBody>
          <a:bodyPr numCol="1"/>
          <a:lstStyle/>
          <a:p>
            <a:fld id="{8AE29A02-E706-4696-82D0-9008165E2200}" type="slidenum">
              <a:rPr altLang="ja-JP" kumimoji="1" lang="en-US" smtClean="0"/>
              <a:pPr/>
              <a:t>1</a:t>
            </a:fld>
            <a:endParaRPr altLang="ja-JP" kumimoji="1" lang="ja-JP"/>
          </a:p>
        </p:txBody>
      </p:sp>
    </p:spTree>
    <p:extLst>
      <p:ext uri="{BB962C8B-B14F-4D97-AF65-F5344CB8AC3E}">
        <p14:creationId xmlns:p14="http://schemas.microsoft.com/office/powerpoint/2010/main" val="309071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ChangeAspect="1" noGrp="1" noRo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ja-JP" dirty="0" kumimoji="1" lang="en-US" smtClean="0"/>
          </a:p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ja-JP" dirty="0" kumimoji="1"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idx="5" sz="quarter" type="sldNum"/>
          </p:nvPr>
        </p:nvSpPr>
        <p:spPr/>
        <p:txBody>
          <a:bodyPr numCol="1"/>
          <a:lstStyle/>
          <a:p>
            <a:fld id="{8AE29A02-E706-4696-82D0-9008165E2200}" type="slidenum">
              <a:rPr altLang="ja-JP" kumimoji="1" lang="en-US" smtClean="0"/>
              <a:pPr/>
              <a:t>2</a:t>
            </a:fld>
            <a:endParaRPr altLang="ja-JP" kumimoji="1" lang="ja-JP"/>
          </a:p>
        </p:txBody>
      </p:sp>
    </p:spTree>
    <p:extLst>
      <p:ext uri="{BB962C8B-B14F-4D97-AF65-F5344CB8AC3E}">
        <p14:creationId xmlns:p14="http://schemas.microsoft.com/office/powerpoint/2010/main" val="804240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ChangeAspect="1" noGrp="1" noRo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 kumimoji="1" lang="ja-JP" smtClean="0"/>
              <a:t>ポイント参照機能です。</a:t>
            </a:r>
            <a:endParaRPr altLang="ja-JP" dirty="0" kumimoji="1"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idx="5" sz="quarter" type="sldNum"/>
          </p:nvPr>
        </p:nvSpPr>
        <p:spPr/>
        <p:txBody>
          <a:bodyPr numCol="1"/>
          <a:lstStyle/>
          <a:p>
            <a:fld id="{8AE29A02-E706-4696-82D0-9008165E2200}" type="slidenum">
              <a:rPr altLang="ja-JP" kumimoji="1" lang="en-US" smtClean="0"/>
              <a:pPr/>
              <a:t>3</a:t>
            </a:fld>
            <a:endParaRPr altLang="ja-JP" kumimoji="1" lang="ja-JP"/>
          </a:p>
        </p:txBody>
      </p:sp>
    </p:spTree>
    <p:extLst>
      <p:ext uri="{BB962C8B-B14F-4D97-AF65-F5344CB8AC3E}">
        <p14:creationId xmlns:p14="http://schemas.microsoft.com/office/powerpoint/2010/main" val="53889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ChangeAspect="1" noGrp="1" noRo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ja-JP" dirty="0" kumimoji="1" lang="ja-JP"/>
              <a:t>使用するグッズ購買サイトのシステム構成です。グッズ選定理由は、</a:t>
            </a:r>
            <a:r>
              <a:rPr altLang="ja-JP" dirty="0" kern="100" lang="ja-JP" sz="1200">
                <a:solidFill>
                  <a:srgbClr val="000000"/>
                </a:solidFill>
                <a:effectLst/>
                <a:latin charset="0" panose="02020603050405020304" pitchFamily="18" typeface="Times New Roman"/>
                <a:ea charset="-128" panose="02020609040205080304" pitchFamily="17" typeface="ＭＳ 明朝"/>
                <a:cs charset="0" panose="02020603050405020304" pitchFamily="18" typeface="Times New Roman"/>
              </a:rPr>
              <a:t>政府がキャッシュレス決済を推進しており，</a:t>
            </a:r>
            <a:r>
              <a:rPr altLang="ja-JP" dirty="0" kern="100" lang="en-US" sz="1200">
                <a:solidFill>
                  <a:srgbClr val="000000"/>
                </a:solidFill>
                <a:effectLst/>
                <a:latin charset="0" panose="02020603050405020304" pitchFamily="18" typeface="Times New Roman"/>
                <a:ea charset="-128" panose="02020609040205080304" pitchFamily="17" typeface="ＭＳ 明朝"/>
              </a:rPr>
              <a:t>EC</a:t>
            </a:r>
            <a:r>
              <a:rPr altLang="ja-JP" dirty="0" kern="100" lang="ja-JP" sz="1200">
                <a:solidFill>
                  <a:srgbClr val="000000"/>
                </a:solidFill>
                <a:effectLst/>
                <a:latin charset="0" panose="02020603050405020304" pitchFamily="18" typeface="Times New Roman"/>
                <a:ea charset="-128" panose="02020609040205080304" pitchFamily="17" typeface="ＭＳ 明朝"/>
                <a:cs charset="0" panose="02020603050405020304" pitchFamily="18" typeface="Times New Roman"/>
              </a:rPr>
              <a:t>サイトの立ち上げが増加すると考えたためである</a:t>
            </a:r>
            <a:r>
              <a:rPr altLang="ja-JP" dirty="0" kern="100" lang="ja-JP" sz="1200">
                <a:solidFill>
                  <a:srgbClr val="000000"/>
                </a:solidFill>
                <a:effectLst/>
                <a:latin charset="0" panose="02020603050405020304" pitchFamily="18" typeface="Times New Roman"/>
                <a:ea charset="-128" panose="02020609040205080304" pitchFamily="17" typeface="ＭＳ 明朝"/>
                <a:cs charset="0" panose="02020603050405020304" pitchFamily="18" typeface="Times New Roman"/>
              </a:rPr>
              <a:t>。</a:t>
            </a:r>
            <a:endParaRPr altLang="ja-JP" dirty="0" kern="100" lang="en-US" sz="1200">
              <a:solidFill>
                <a:srgbClr val="000000"/>
              </a:solidFill>
              <a:effectLst/>
              <a:latin charset="0" panose="02020603050405020304" pitchFamily="18" typeface="Times New Roman"/>
              <a:ea charset="-128" panose="02020609040205080304" pitchFamily="17" typeface="ＭＳ 明朝"/>
              <a:cs charset="0" panose="02020603050405020304" pitchFamily="18" typeface="Times New Roman"/>
            </a:endParaRPr>
          </a:p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ja-JP" dirty="0" kern="100" kumimoji="1" lang="ja-JP" sz="1200">
                <a:solidFill>
                  <a:srgbClr val="000000"/>
                </a:solidFill>
                <a:effectLst/>
                <a:latin charset="0" panose="02020603050405020304" pitchFamily="18" typeface="Times New Roman"/>
                <a:ea charset="-128" panose="02020609040205080304" pitchFamily="17" typeface="ＭＳ 明朝"/>
                <a:cs charset="0" panose="02020603050405020304" pitchFamily="18" typeface="Times New Roman"/>
              </a:rPr>
              <a:t>検証作業に際し、グッズ購買サイトの要求仕様を纏め、その要求仕様にもとづき、</a:t>
            </a:r>
            <a:r>
              <a:rPr altLang="ja-JP" dirty="0" kumimoji="1" lang="en-US"/>
              <a:t>AWS Samples</a:t>
            </a:r>
            <a:r>
              <a:rPr altLang="ja-JP" dirty="0" kumimoji="1" lang="ja-JP"/>
              <a:t>から類似のシステム構成を取得。</a:t>
            </a:r>
            <a:endParaRPr altLang="ja-JP" dirty="0" kumimoji="1"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idx="5" sz="quarter" type="sldNum"/>
          </p:nvPr>
        </p:nvSpPr>
        <p:spPr/>
        <p:txBody>
          <a:bodyPr numCol="1"/>
          <a:lstStyle/>
          <a:p>
            <a:fld id="{8AE29A02-E706-4696-82D0-9008165E2200}" type="slidenum">
              <a:rPr altLang="ja-JP" kumimoji="1" lang="en-US" smtClean="0"/>
              <a:pPr/>
              <a:t>4</a:t>
            </a:fld>
            <a:endParaRPr altLang="ja-JP" kumimoji="1" lang="ja-JP"/>
          </a:p>
        </p:txBody>
      </p:sp>
    </p:spTree>
    <p:extLst>
      <p:ext uri="{BB962C8B-B14F-4D97-AF65-F5344CB8AC3E}">
        <p14:creationId xmlns:p14="http://schemas.microsoft.com/office/powerpoint/2010/main" val="1725163312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hasCustomPrompt="1" idx="10" sz="quarter" type="pic"/>
          </p:nvPr>
        </p:nvSpPr>
        <p:spPr>
          <a:xfrm>
            <a:off x="-2210" y="0"/>
            <a:ext cx="4574210" cy="6858000"/>
          </a:xfrm>
          <a:custGeom>
            <a:avLst/>
            <a:gdLst>
              <a:gd fmla="*/ 0 w 5822209" name="connsiteX0"/>
              <a:gd fmla="*/ 0 h 4427316" name="connsiteY0"/>
              <a:gd fmla="*/ 5822209 w 5822209" name="connsiteX1"/>
              <a:gd fmla="*/ 0 h 4427316" name="connsiteY1"/>
              <a:gd fmla="*/ 5822209 w 5822209" name="connsiteX2"/>
              <a:gd fmla="*/ 4427316 h 4427316" name="connsiteY2"/>
              <a:gd fmla="*/ 0 w 5822209" name="connsiteX3"/>
              <a:gd fmla="*/ 4427316 h 4427316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4427316" w="5822209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numCol="1" rtlCol="0" wrap="square">
            <a:noAutofit/>
          </a:bodyPr>
          <a:lstStyle/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hasCustomPrompt="1" idx="13" type="body"/>
          </p:nvPr>
        </p:nvSpPr>
        <p:spPr>
          <a:xfrm>
            <a:off x="4865929" y="5286196"/>
            <a:ext cx="3134531" cy="356462"/>
          </a:xfrm>
        </p:spPr>
        <p:txBody>
          <a:bodyPr lIns="0" numCol="1" rIns="0" rtlCol="0">
            <a:normAutofit/>
          </a:bodyPr>
          <a:lstStyle>
            <a:lvl1pPr algn="r" indent="0" marL="0">
              <a:buNone/>
              <a:defRPr b="1" baseline="0" cap="all" i="0" spc="225" sz="1350">
                <a:solidFill>
                  <a:schemeClr val="tx1"/>
                </a:solidFill>
                <a:latin charset="0" panose="020B0504020101020102" pitchFamily="34" typeface="Speak Pro"/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altLang="ja-JP" lang="ja-JP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2715790"/>
            <a:ext cx="3134532" cy="2387600"/>
          </a:xfrm>
        </p:spPr>
        <p:txBody>
          <a:bodyPr anchor="b" lIns="0" numCol="1" rIns="0" rtlCol="0">
            <a:normAutofit/>
          </a:bodyPr>
          <a:lstStyle>
            <a:lvl1pPr algn="r">
              <a:defRPr b="0" baseline="0" cap="all" i="0" sz="3600">
                <a:solidFill>
                  <a:schemeClr val="accent4">
                    <a:lumMod val="75000"/>
                  </a:schemeClr>
                </a:solidFill>
                <a:latin charset="0" panose="02020303050505020204" pitchFamily="18" typeface="Sagona ExtraLight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hasCustomPrompt="1" idx="10" sz="quarter" type="pic"/>
          </p:nvPr>
        </p:nvSpPr>
        <p:spPr>
          <a:xfrm>
            <a:off x="0" y="1215342"/>
            <a:ext cx="4366657" cy="4427316"/>
          </a:xfrm>
          <a:custGeom>
            <a:avLst/>
            <a:gdLst>
              <a:gd fmla="*/ 0 w 5822209" name="connsiteX0"/>
              <a:gd fmla="*/ 0 h 4427316" name="connsiteY0"/>
              <a:gd fmla="*/ 5822209 w 5822209" name="connsiteX1"/>
              <a:gd fmla="*/ 0 h 4427316" name="connsiteY1"/>
              <a:gd fmla="*/ 5822209 w 5822209" name="connsiteX2"/>
              <a:gd fmla="*/ 4427316 h 4427316" name="connsiteY2"/>
              <a:gd fmla="*/ 0 w 5822209" name="connsiteX3"/>
              <a:gd fmla="*/ 4427316 h 4427316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4427316" w="5822209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numCol="1" rtlCol="0" wrap="square">
            <a:noAutofit/>
          </a:bodyPr>
          <a:lstStyle/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hasCustomPrompt="1" idx="13" type="body"/>
          </p:nvPr>
        </p:nvSpPr>
        <p:spPr>
          <a:xfrm>
            <a:off x="4865929" y="5286196"/>
            <a:ext cx="3134531" cy="356462"/>
          </a:xfrm>
        </p:spPr>
        <p:txBody>
          <a:bodyPr lIns="0" numCol="1" rIns="0" rtlCol="0">
            <a:normAutofit/>
          </a:bodyPr>
          <a:lstStyle>
            <a:lvl1pPr algn="r" indent="0" marL="0">
              <a:buNone/>
              <a:defRPr b="1" baseline="0" cap="all" i="0" spc="225" sz="1350">
                <a:solidFill>
                  <a:schemeClr val="tx1"/>
                </a:solidFill>
                <a:latin charset="0" panose="020B0504020101020102" pitchFamily="34" typeface="Speak Pro"/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altLang="ja-JP" lang="ja-JP" noProof="0"/>
              <a:t>サブタイトルをここに入力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2715790"/>
            <a:ext cx="3134532" cy="2387600"/>
          </a:xfrm>
        </p:spPr>
        <p:txBody>
          <a:bodyPr anchor="b" lIns="0" numCol="1" rIns="0" rtlCol="0">
            <a:normAutofit/>
          </a:bodyPr>
          <a:lstStyle>
            <a:lvl1pPr algn="r">
              <a:defRPr b="0" baseline="0" cap="all" i="0" sz="3600">
                <a:solidFill>
                  <a:schemeClr val="accent4">
                    <a:lumMod val="75000"/>
                  </a:schemeClr>
                </a:solidFill>
                <a:latin charset="0" panose="02020303050505020204" pitchFamily="18" typeface="Sagona ExtraLight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hasCustomPrompt="1" idx="10" sz="quarter" type="pic"/>
          </p:nvPr>
        </p:nvSpPr>
        <p:spPr>
          <a:xfrm>
            <a:off x="0" y="1928264"/>
            <a:ext cx="4366657" cy="4427316"/>
          </a:xfrm>
          <a:custGeom>
            <a:avLst/>
            <a:gdLst>
              <a:gd fmla="*/ 0 w 5822209" name="connsiteX0"/>
              <a:gd fmla="*/ 0 h 4427316" name="connsiteY0"/>
              <a:gd fmla="*/ 5822209 w 5822209" name="connsiteX1"/>
              <a:gd fmla="*/ 0 h 4427316" name="connsiteY1"/>
              <a:gd fmla="*/ 5822209 w 5822209" name="connsiteX2"/>
              <a:gd fmla="*/ 4427316 h 4427316" name="connsiteY2"/>
              <a:gd fmla="*/ 0 w 5822209" name="connsiteX3"/>
              <a:gd fmla="*/ 4427316 h 4427316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4427316" w="5822209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numCol="1" rtlCol="0" wrap="square">
            <a:noAutofit/>
          </a:bodyPr>
          <a:lstStyle/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hasCustomPrompt="1" idx="13" type="body"/>
          </p:nvPr>
        </p:nvSpPr>
        <p:spPr>
          <a:xfrm>
            <a:off x="4865929" y="4498670"/>
            <a:ext cx="3134531" cy="356462"/>
          </a:xfrm>
        </p:spPr>
        <p:txBody>
          <a:bodyPr lIns="0" numCol="1" rIns="0" rtlCol="0">
            <a:normAutofit/>
          </a:bodyPr>
          <a:lstStyle>
            <a:lvl1pPr algn="r" indent="0" marL="0">
              <a:buNone/>
              <a:defRPr b="1" baseline="0" cap="all" i="0" spc="225" sz="1350">
                <a:solidFill>
                  <a:schemeClr val="tx1"/>
                </a:solidFill>
                <a:latin charset="0" panose="020B0504020101020102" pitchFamily="34" typeface="Speak Pro"/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altLang="ja-JP" lang="ja-JP" noProof="0"/>
              <a:t>サブタイトルをここに入力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1928264"/>
            <a:ext cx="3134532" cy="2387600"/>
          </a:xfrm>
        </p:spPr>
        <p:txBody>
          <a:bodyPr anchor="b" lIns="0" numCol="1" rIns="0" rtlCol="0">
            <a:normAutofit/>
          </a:bodyPr>
          <a:lstStyle>
            <a:lvl1pPr algn="r">
              <a:defRPr b="0" baseline="0" cap="all" i="0" sz="3600">
                <a:solidFill>
                  <a:schemeClr val="accent4">
                    <a:lumMod val="75000"/>
                  </a:schemeClr>
                </a:solidFill>
                <a:latin charset="0" panose="02020303050505020204" pitchFamily="18" typeface="Sagona ExtraLight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タブレットを持つ女性 " id="7" name="図プレースホルダー 21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365" y="0"/>
            <a:ext cx="8300636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hasCustomPrompt="1" idx="10" sz="quarter" type="pic"/>
          </p:nvPr>
        </p:nvSpPr>
        <p:spPr>
          <a:xfrm>
            <a:off x="843365" y="-1"/>
            <a:ext cx="8300636" cy="6857999"/>
          </a:xfrm>
          <a:custGeom>
            <a:avLst/>
            <a:gdLst>
              <a:gd fmla="*/ 0 w 5822209" name="connsiteX0"/>
              <a:gd fmla="*/ 0 h 4427316" name="connsiteY0"/>
              <a:gd fmla="*/ 5822209 w 5822209" name="connsiteX1"/>
              <a:gd fmla="*/ 0 h 4427316" name="connsiteY1"/>
              <a:gd fmla="*/ 5822209 w 5822209" name="connsiteX2"/>
              <a:gd fmla="*/ 4427316 h 4427316" name="connsiteY2"/>
              <a:gd fmla="*/ 0 w 5822209" name="connsiteX3"/>
              <a:gd fmla="*/ 4427316 h 4427316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4427316" w="5822209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numCol="1" rtlCol="0" wrap="square">
            <a:noAutofit/>
          </a:bodyPr>
          <a:lstStyle/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hasCustomPrompt="1" idx="13" type="body"/>
          </p:nvPr>
        </p:nvSpPr>
        <p:spPr>
          <a:xfrm>
            <a:off x="1143000" y="5286196"/>
            <a:ext cx="3134531" cy="356462"/>
          </a:xfrm>
        </p:spPr>
        <p:txBody>
          <a:bodyPr lIns="0" numCol="1" rIns="0" rtlCol="0">
            <a:normAutofit/>
          </a:bodyPr>
          <a:lstStyle>
            <a:lvl1pPr indent="0" marL="0">
              <a:buNone/>
              <a:defRPr b="1" baseline="0" cap="all" i="0" spc="225" sz="1350">
                <a:solidFill>
                  <a:schemeClr val="bg1"/>
                </a:solidFill>
                <a:latin charset="0" panose="020B0504020101020102" pitchFamily="34" typeface="Speak Pro"/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altLang="ja-JP" lang="ja-JP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anchor="b" lIns="0" numCol="1" rIns="0" rtlCol="0">
            <a:normAutofit/>
          </a:bodyPr>
          <a:lstStyle>
            <a:lvl1pPr algn="l">
              <a:defRPr b="0" baseline="0" cap="all" i="0" sz="3600">
                <a:solidFill>
                  <a:schemeClr val="bg1"/>
                </a:solidFill>
                <a:latin charset="0" panose="02020303050505020204" pitchFamily="18" typeface="Sagona ExtraLight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タブレットを持つ女性 " id="7" name="図プレースホルダー 21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hasCustomPrompt="1" idx="10" sz="quarter" type="pic"/>
          </p:nvPr>
        </p:nvSpPr>
        <p:spPr>
          <a:xfrm>
            <a:off x="1" y="-1"/>
            <a:ext cx="9144000" cy="6857999"/>
          </a:xfrm>
          <a:custGeom>
            <a:avLst/>
            <a:gdLst>
              <a:gd fmla="*/ 0 w 5822209" name="connsiteX0"/>
              <a:gd fmla="*/ 0 h 4427316" name="connsiteY0"/>
              <a:gd fmla="*/ 5822209 w 5822209" name="connsiteX1"/>
              <a:gd fmla="*/ 0 h 4427316" name="connsiteY1"/>
              <a:gd fmla="*/ 5822209 w 5822209" name="connsiteX2"/>
              <a:gd fmla="*/ 4427316 h 4427316" name="connsiteY2"/>
              <a:gd fmla="*/ 0 w 5822209" name="connsiteX3"/>
              <a:gd fmla="*/ 4427316 h 4427316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4427316" w="5822209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numCol="1" rtlCol="0" wrap="square">
            <a:noAutofit/>
          </a:bodyPr>
          <a:lstStyle/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hasCustomPrompt="1" idx="13" type="body"/>
          </p:nvPr>
        </p:nvSpPr>
        <p:spPr>
          <a:xfrm>
            <a:off x="1143000" y="5286196"/>
            <a:ext cx="3134531" cy="356462"/>
          </a:xfrm>
        </p:spPr>
        <p:txBody>
          <a:bodyPr lIns="0" numCol="1" rIns="0" rtlCol="0">
            <a:normAutofit/>
          </a:bodyPr>
          <a:lstStyle>
            <a:lvl1pPr indent="0" marL="0">
              <a:buNone/>
              <a:defRPr b="1" baseline="0" cap="all" i="0" spc="225" sz="1350">
                <a:solidFill>
                  <a:schemeClr val="bg1"/>
                </a:solidFill>
                <a:latin charset="0" panose="020B0504020101020102" pitchFamily="34" typeface="Speak Pro"/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altLang="ja-JP" lang="ja-JP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anchor="b" lIns="0" numCol="1" rIns="0" rtlCol="0">
            <a:normAutofit/>
          </a:bodyPr>
          <a:lstStyle>
            <a:lvl1pPr algn="l">
              <a:defRPr b="0" baseline="0" cap="all" i="0" sz="3600">
                <a:solidFill>
                  <a:schemeClr val="bg1"/>
                </a:solidFill>
                <a:latin charset="0" panose="02020303050505020204" pitchFamily="18" typeface="Sagona ExtraLight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hasCustomPrompt="1" idx="10" sz="quarter" type="pic"/>
          </p:nvPr>
        </p:nvSpPr>
        <p:spPr>
          <a:xfrm>
            <a:off x="0" y="3482978"/>
            <a:ext cx="8001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747" y="339645"/>
            <a:ext cx="3761245" cy="2806511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42" y="339644"/>
            <a:ext cx="3134532" cy="2806512"/>
          </a:xfrm>
        </p:spPr>
        <p:txBody>
          <a:bodyPr anchor="ctr" lIns="0" numCol="1" rIns="0" rtlCol="0">
            <a:normAutofit/>
          </a:bodyPr>
          <a:lstStyle>
            <a:lvl1pPr algn="l">
              <a:defRPr b="0" baseline="0" cap="all" i="0" sz="3600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hasCustomPrompt="1" idx="10" sz="quarter" type="pic"/>
          </p:nvPr>
        </p:nvSpPr>
        <p:spPr>
          <a:xfrm>
            <a:off x="456633" y="3482978"/>
            <a:ext cx="8220883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599" y="568513"/>
            <a:ext cx="4501917" cy="2806511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33" y="568512"/>
            <a:ext cx="3134532" cy="2806512"/>
          </a:xfrm>
        </p:spPr>
        <p:txBody>
          <a:bodyPr anchor="ctr" lIns="0" numCol="1" rIns="0" rtlCol="0">
            <a:normAutofit/>
          </a:bodyPr>
          <a:lstStyle>
            <a:lvl1pPr algn="l">
              <a:defRPr b="0" baseline="0" cap="all" i="0" sz="3600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hasCustomPrompt="1" idx="10" sz="quarter" type="pic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3721216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433" y="339645"/>
            <a:ext cx="4501917" cy="2806511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7" y="339644"/>
            <a:ext cx="3134532" cy="2806512"/>
          </a:xfrm>
        </p:spPr>
        <p:txBody>
          <a:bodyPr anchor="ctr" lIns="0" numCol="1" rIns="0" rtlCol="0">
            <a:normAutofit/>
          </a:bodyPr>
          <a:lstStyle>
            <a:lvl1pPr algn="l">
              <a:defRPr b="0" baseline="0" cap="all" i="0" sz="3600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hasCustomPrompt="1" idx="10" sz="quarter" type="pic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433" y="568513"/>
            <a:ext cx="4501917" cy="2806511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algn="l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7" y="568512"/>
            <a:ext cx="3134532" cy="2806512"/>
          </a:xfrm>
        </p:spPr>
        <p:txBody>
          <a:bodyPr anchor="ctr" lIns="0" numCol="1" rIns="0" rtlCol="0">
            <a:normAutofit/>
          </a:bodyPr>
          <a:lstStyle>
            <a:lvl1pPr algn="l">
              <a:defRPr b="0" baseline="0" cap="all" i="0" sz="3600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6240BE8A-3BDD-42AB-BF22-3B8D741D227C}" type="datetime1">
              <a:rPr altLang="ja-JP" lang="en-US" noProof="0" smtClean="0"/>
              <a:t>10/19/2020</a:t>
            </a:fld>
            <a:endParaRPr altLang="ja-JP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1220491" y="339645"/>
            <a:ext cx="7600777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1220491" y="2330825"/>
            <a:ext cx="3520295" cy="3846139"/>
          </a:xfrm>
        </p:spPr>
        <p:txBody>
          <a:bodyPr numCol="1" rtlCol="0">
            <a:normAutofit/>
          </a:bodyPr>
          <a:lstStyle>
            <a:lvl1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1pPr>
            <a:lvl2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2pPr>
            <a:lvl3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3pPr>
            <a:lvl4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4pPr>
            <a:lvl5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5300973" y="2330825"/>
            <a:ext cx="3520295" cy="3846139"/>
          </a:xfrm>
        </p:spPr>
        <p:txBody>
          <a:bodyPr numCol="1" rtlCol="0">
            <a:normAutofit/>
          </a:bodyPr>
          <a:lstStyle>
            <a:lvl1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1pPr>
            <a:lvl2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2pPr>
            <a:lvl3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3pPr>
            <a:lvl4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4pPr>
            <a:lvl5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idx="13" type="body"/>
          </p:nvPr>
        </p:nvSpPr>
        <p:spPr>
          <a:xfrm>
            <a:off x="1220492" y="1468740"/>
            <a:ext cx="3504117" cy="823912"/>
          </a:xfrm>
        </p:spPr>
        <p:txBody>
          <a:bodyPr anchor="b" numCol="1" rtlCol="0">
            <a:normAutofit/>
          </a:bodyPr>
          <a:lstStyle>
            <a:lvl1pPr indent="0" marL="0">
              <a:buNone/>
              <a:defRPr b="1" sz="21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マスター テキストの書式設定</a:t>
            </a:r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5300972" y="1468740"/>
            <a:ext cx="3521374" cy="823912"/>
          </a:xfrm>
        </p:spPr>
        <p:txBody>
          <a:bodyPr anchor="b" numCol="1" rtlCol="0">
            <a:normAutofit/>
          </a:bodyPr>
          <a:lstStyle>
            <a:lvl1pPr indent="0" marL="0">
              <a:buNone/>
              <a:defRPr b="1" sz="21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  <p:hf dt="0" ftr="0" hdr="0" sldNu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0639F74E-9C93-4650-BE64-86BDA14D3BFF}" type="datetime1">
              <a:rPr altLang="ja-JP" lang="en-US" noProof="0" smtClean="0"/>
              <a:t>10/19/2020</a:t>
            </a:fld>
            <a:endParaRPr altLang="ja-JP" dirty="0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8" y="339645"/>
            <a:ext cx="7600777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294468" y="2330825"/>
            <a:ext cx="3520295" cy="3846139"/>
          </a:xfrm>
        </p:spPr>
        <p:txBody>
          <a:bodyPr numCol="1" rtlCol="0">
            <a:normAutofit/>
          </a:bodyPr>
          <a:lstStyle>
            <a:lvl1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1pPr>
            <a:lvl2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2pPr>
            <a:lvl3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3pPr>
            <a:lvl4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4pPr>
            <a:lvl5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4374949" y="2330825"/>
            <a:ext cx="3520295" cy="3846139"/>
          </a:xfrm>
        </p:spPr>
        <p:txBody>
          <a:bodyPr numCol="1" rtlCol="0">
            <a:normAutofit/>
          </a:bodyPr>
          <a:lstStyle>
            <a:lvl1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1pPr>
            <a:lvl2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2pPr>
            <a:lvl3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3pPr>
            <a:lvl4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4pPr>
            <a:lvl5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idx="13" type="body"/>
          </p:nvPr>
        </p:nvSpPr>
        <p:spPr>
          <a:xfrm>
            <a:off x="294468" y="1468740"/>
            <a:ext cx="3504117" cy="823912"/>
          </a:xfrm>
        </p:spPr>
        <p:txBody>
          <a:bodyPr anchor="b" numCol="1" rtlCol="0">
            <a:normAutofit/>
          </a:bodyPr>
          <a:lstStyle>
            <a:lvl1pPr indent="0" marL="0">
              <a:buNone/>
              <a:defRPr b="1" sz="21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マスター テキストの書式設定</a:t>
            </a:r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4374949" y="1468740"/>
            <a:ext cx="3521374" cy="823912"/>
          </a:xfrm>
        </p:spPr>
        <p:txBody>
          <a:bodyPr anchor="b" numCol="1" rtlCol="0">
            <a:normAutofit/>
          </a:bodyPr>
          <a:lstStyle>
            <a:lvl1pPr indent="0" marL="0">
              <a:buNone/>
              <a:defRPr b="1" sz="21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マスター テキストの書式設定</a:t>
            </a:r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hasCustomPrompt="1" idx="10" sz="quarter" type="pic"/>
          </p:nvPr>
        </p:nvSpPr>
        <p:spPr>
          <a:xfrm>
            <a:off x="4569791" y="0"/>
            <a:ext cx="4574210" cy="6858000"/>
          </a:xfrm>
          <a:custGeom>
            <a:avLst/>
            <a:gdLst>
              <a:gd fmla="*/ 0 w 5822209" name="connsiteX0"/>
              <a:gd fmla="*/ 0 h 4427316" name="connsiteY0"/>
              <a:gd fmla="*/ 5822209 w 5822209" name="connsiteX1"/>
              <a:gd fmla="*/ 0 h 4427316" name="connsiteY1"/>
              <a:gd fmla="*/ 5822209 w 5822209" name="connsiteX2"/>
              <a:gd fmla="*/ 4427316 h 4427316" name="connsiteY2"/>
              <a:gd fmla="*/ 0 w 5822209" name="connsiteX3"/>
              <a:gd fmla="*/ 4427316 h 4427316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4427316" w="5822209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numCol="1" rtlCol="0" wrap="square">
            <a:noAutofit/>
          </a:bodyPr>
          <a:lstStyle/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" y="1720312"/>
            <a:ext cx="45697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hasCustomPrompt="1" idx="13" type="body"/>
          </p:nvPr>
        </p:nvSpPr>
        <p:spPr>
          <a:xfrm>
            <a:off x="1143000" y="5286196"/>
            <a:ext cx="3134531" cy="356462"/>
          </a:xfrm>
        </p:spPr>
        <p:txBody>
          <a:bodyPr lIns="0" numCol="1" rIns="0" rtlCol="0">
            <a:normAutofit/>
          </a:bodyPr>
          <a:lstStyle>
            <a:lvl1pPr indent="0" marL="0">
              <a:buNone/>
              <a:defRPr b="1" baseline="0" cap="all" i="0" spc="225" sz="1350">
                <a:solidFill>
                  <a:schemeClr val="tx1"/>
                </a:solidFill>
                <a:latin charset="0" panose="020B0504020101020102" pitchFamily="34" typeface="Speak Pro"/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altLang="ja-JP" lang="ja-JP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anchor="b" lIns="0" numCol="1" rIns="0" rtlCol="0">
            <a:normAutofit/>
          </a:bodyPr>
          <a:lstStyle>
            <a:lvl1pPr algn="l">
              <a:defRPr b="0" baseline="0" cap="all" i="0" sz="3600">
                <a:solidFill>
                  <a:schemeClr val="accent4">
                    <a:lumMod val="75000"/>
                  </a:schemeClr>
                </a:solidFill>
                <a:latin charset="0" panose="02020303050505020204" pitchFamily="18" typeface="Sagona ExtraLight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3A125EE-39EF-4763-8442-F1247EFDCC69}" type="datetime1">
              <a:rPr altLang="ja-JP" lang="en-US" noProof="0" smtClean="0"/>
              <a:t>10/19/2020</a:t>
            </a:fld>
            <a:endParaRPr altLang="ja-JP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7" y="339645"/>
            <a:ext cx="8526801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294467" y="2330825"/>
            <a:ext cx="3886200" cy="3846139"/>
          </a:xfrm>
        </p:spPr>
        <p:txBody>
          <a:bodyPr numCol="1" rtlCol="0">
            <a:normAutofit/>
          </a:bodyPr>
          <a:lstStyle>
            <a:lvl1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1pPr>
            <a:lvl2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2pPr>
            <a:lvl3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3pPr>
            <a:lvl4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4pPr>
            <a:lvl5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4629150" y="2330825"/>
            <a:ext cx="3886200" cy="3846139"/>
          </a:xfrm>
        </p:spPr>
        <p:txBody>
          <a:bodyPr numCol="1" rtlCol="0">
            <a:normAutofit/>
          </a:bodyPr>
          <a:lstStyle>
            <a:lvl1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1pPr>
            <a:lvl2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2pPr>
            <a:lvl3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3pPr>
            <a:lvl4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4pPr>
            <a:lvl5pPr>
              <a:lnSpc>
                <a:spcPct val="100000"/>
              </a:lnSpc>
              <a:defRPr sz="1200"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idx="13" type="body"/>
          </p:nvPr>
        </p:nvSpPr>
        <p:spPr>
          <a:xfrm>
            <a:off x="294468" y="1468740"/>
            <a:ext cx="3868340" cy="823912"/>
          </a:xfrm>
        </p:spPr>
        <p:txBody>
          <a:bodyPr anchor="b" numCol="1" rtlCol="0">
            <a:normAutofit/>
          </a:bodyPr>
          <a:lstStyle>
            <a:lvl1pPr indent="0" marL="0">
              <a:buNone/>
              <a:defRPr b="1" sz="21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マスター テキストの書式設定</a:t>
            </a: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4629150" y="1468740"/>
            <a:ext cx="3887391" cy="823912"/>
          </a:xfrm>
        </p:spPr>
        <p:txBody>
          <a:bodyPr anchor="b" numCol="1" rtlCol="0">
            <a:normAutofit/>
          </a:bodyPr>
          <a:lstStyle>
            <a:lvl1pPr indent="0" marL="0">
              <a:buNone/>
              <a:defRPr b="1" sz="21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  <p:hf dt="0" ftr="0" hdr="0" sldNu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hasCustomPrompt="1" idx="15" sz="quarter" type="pic"/>
          </p:nvPr>
        </p:nvSpPr>
        <p:spPr>
          <a:xfrm>
            <a:off x="1" y="-1"/>
            <a:ext cx="9144000" cy="6857999"/>
          </a:xfrm>
          <a:custGeom>
            <a:avLst/>
            <a:gdLst>
              <a:gd fmla="*/ 0 w 5822209" name="connsiteX0"/>
              <a:gd fmla="*/ 0 h 4427316" name="connsiteY0"/>
              <a:gd fmla="*/ 5822209 w 5822209" name="connsiteX1"/>
              <a:gd fmla="*/ 0 h 4427316" name="connsiteY1"/>
              <a:gd fmla="*/ 5822209 w 5822209" name="connsiteX2"/>
              <a:gd fmla="*/ 4427316 h 4427316" name="connsiteY2"/>
              <a:gd fmla="*/ 0 w 5822209" name="connsiteX3"/>
              <a:gd fmla="*/ 4427316 h 4427316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4427316" w="5822209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numCol="1" rtlCol="0" wrap="square">
            <a:noAutofit/>
          </a:bodyPr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A1C66C85-CED8-48E5-99B0-F04FF88DBC34}" type="datetime1">
              <a:rPr altLang="ja-JP" lang="en-US" noProof="0" smtClean="0"/>
              <a:t>10/19/2020</a:t>
            </a:fld>
            <a:endParaRPr altLang="ja-JP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7" y="339645"/>
            <a:ext cx="8526801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294467" y="2330825"/>
            <a:ext cx="3886200" cy="3846139"/>
          </a:xfrm>
        </p:spPr>
        <p:txBody>
          <a:bodyPr numCol="1" rtlCol="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1pPr>
            <a:lvl2pPr>
              <a:lnSpc>
                <a:spcPct val="100000"/>
              </a:lnSpc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4629150" y="2330825"/>
            <a:ext cx="3886200" cy="3846139"/>
          </a:xfrm>
        </p:spPr>
        <p:txBody>
          <a:bodyPr numCol="1" rtlCol="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1pPr>
            <a:lvl2pPr>
              <a:lnSpc>
                <a:spcPct val="100000"/>
              </a:lnSpc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  <a:cs charset="0" panose="020F0502020204030204" pitchFamily="34" typeface="Calibri"/>
              </a:defRPr>
            </a:lvl5pPr>
          </a:lstStyle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idx="13" type="body"/>
          </p:nvPr>
        </p:nvSpPr>
        <p:spPr>
          <a:xfrm>
            <a:off x="294468" y="1468740"/>
            <a:ext cx="3868340" cy="823912"/>
          </a:xfrm>
        </p:spPr>
        <p:txBody>
          <a:bodyPr anchor="b" numCol="1" rtlCol="0">
            <a:normAutofit/>
          </a:bodyPr>
          <a:lstStyle>
            <a:lvl1pPr indent="0" marL="0">
              <a:buNone/>
              <a:defRPr b="1" sz="21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マスター テキストの書式設定</a:t>
            </a: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4629150" y="1468740"/>
            <a:ext cx="3887391" cy="823912"/>
          </a:xfrm>
        </p:spPr>
        <p:txBody>
          <a:bodyPr anchor="b" numCol="1" rtlCol="0">
            <a:normAutofit/>
          </a:bodyPr>
          <a:lstStyle>
            <a:lvl1pPr indent="0" marL="0">
              <a:buNone/>
              <a:defRPr b="1" sz="21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  <p:hf dt="0" ftr="0" hdr="0" sldNu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hasCustomPrompt="1" idx="10" sz="quarter" type="pic"/>
          </p:nvPr>
        </p:nvSpPr>
        <p:spPr>
          <a:xfrm>
            <a:off x="294467" y="588936"/>
            <a:ext cx="8574438" cy="5976637"/>
          </a:xfrm>
          <a:custGeom>
            <a:avLst/>
            <a:gdLst>
              <a:gd fmla="*/ 0 w 6096000" name="connsiteX0"/>
              <a:gd fmla="*/ 0 h 6858000" name="connsiteY0"/>
              <a:gd fmla="*/ 6096000 w 6096000" name="connsiteX1"/>
              <a:gd fmla="*/ 0 h 6858000" name="connsiteY1"/>
              <a:gd fmla="*/ 6096000 w 6096000" name="connsiteX2"/>
              <a:gd fmla="*/ 6858000 h 6858000" name="connsiteY2"/>
              <a:gd fmla="*/ 0 w 6096000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6096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anchor="ctr" numCol="1" rtlCol="0" wrap="square">
            <a:noAutofit/>
          </a:bodyPr>
          <a:lstStyle>
            <a:lvl1pPr algn="ctr">
              <a:defRPr sz="1200"/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ja-JP" lang="ja-JP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hasCustomPrompt="1" idx="10" sz="quarter" type="pic"/>
          </p:nvPr>
        </p:nvSpPr>
        <p:spPr>
          <a:xfrm>
            <a:off x="294468" y="292426"/>
            <a:ext cx="7664593" cy="6273148"/>
          </a:xfrm>
          <a:custGeom>
            <a:avLst/>
            <a:gdLst>
              <a:gd fmla="*/ 0 w 6096000" name="connsiteX0"/>
              <a:gd fmla="*/ 0 h 6858000" name="connsiteY0"/>
              <a:gd fmla="*/ 6096000 w 6096000" name="connsiteX1"/>
              <a:gd fmla="*/ 0 h 6858000" name="connsiteY1"/>
              <a:gd fmla="*/ 6096000 w 6096000" name="connsiteX2"/>
              <a:gd fmla="*/ 6858000 h 6858000" name="connsiteY2"/>
              <a:gd fmla="*/ 0 w 6096000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6096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anchor="ctr" numCol="1" rtlCol="0" wrap="square">
            <a:noAutofit/>
          </a:bodyPr>
          <a:lstStyle>
            <a:lvl1pPr algn="ctr">
              <a:defRPr sz="1200"/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ja-JP" lang="ja-JP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hasCustomPrompt="1" idx="10" sz="quarter" type="pic"/>
          </p:nvPr>
        </p:nvSpPr>
        <p:spPr>
          <a:xfrm>
            <a:off x="850739" y="0"/>
            <a:ext cx="8293260" cy="6858000"/>
          </a:xfrm>
          <a:custGeom>
            <a:avLst/>
            <a:gdLst>
              <a:gd fmla="*/ 0 w 6096000" name="connsiteX0"/>
              <a:gd fmla="*/ 0 h 6858000" name="connsiteY0"/>
              <a:gd fmla="*/ 6096000 w 6096000" name="connsiteX1"/>
              <a:gd fmla="*/ 0 h 6858000" name="connsiteY1"/>
              <a:gd fmla="*/ 6096000 w 6096000" name="connsiteX2"/>
              <a:gd fmla="*/ 6858000 h 6858000" name="connsiteY2"/>
              <a:gd fmla="*/ 0 w 6096000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6096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anchor="ctr" numCol="1" rtlCol="0" wrap="square">
            <a:noAutofit/>
          </a:bodyPr>
          <a:lstStyle>
            <a:lvl1pPr algn="ctr">
              <a:defRPr sz="1200"/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ja-JP" lang="ja-JP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hasCustomPrompt="1" idx="10" sz="quarter" type="pic"/>
          </p:nvPr>
        </p:nvSpPr>
        <p:spPr>
          <a:xfrm>
            <a:off x="1" y="0"/>
            <a:ext cx="9143999" cy="6858000"/>
          </a:xfrm>
          <a:custGeom>
            <a:avLst/>
            <a:gdLst>
              <a:gd fmla="*/ 0 w 6096000" name="connsiteX0"/>
              <a:gd fmla="*/ 0 h 6858000" name="connsiteY0"/>
              <a:gd fmla="*/ 6096000 w 6096000" name="connsiteX1"/>
              <a:gd fmla="*/ 0 h 6858000" name="connsiteY1"/>
              <a:gd fmla="*/ 6096000 w 6096000" name="connsiteX2"/>
              <a:gd fmla="*/ 6858000 h 6858000" name="connsiteY2"/>
              <a:gd fmla="*/ 0 w 6096000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6096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anchor="ctr" numCol="1" rtlCol="0" wrap="square">
            <a:noAutofit/>
          </a:bodyPr>
          <a:lstStyle>
            <a:lvl1pPr algn="ctr">
              <a:defRPr sz="1200"/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ja-JP" lang="ja-JP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F1DBC0F3-BB10-4F36-85D5-140DFFB233F5}" type="datetime1">
              <a:rPr altLang="ja-JP" lang="en-US" noProof="0" smtClean="0"/>
              <a:t>10/19/2020</a:t>
            </a:fld>
            <a:endParaRPr altLang="ja-JP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hasCustomPrompt="1" idx="13" sz="quarter" type="pic"/>
          </p:nvPr>
        </p:nvSpPr>
        <p:spPr>
          <a:xfrm>
            <a:off x="5245020" y="1"/>
            <a:ext cx="38989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1236496" y="339645"/>
            <a:ext cx="3667933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1234186" y="1507067"/>
            <a:ext cx="3667934" cy="48492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  <p:hf dt="0" ftr="0" hdr="0" sldNum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9D93BC77-B9C0-4D1A-A1F1-8B5215F06F87}" type="datetime1">
              <a:rPr altLang="ja-JP" lang="en-US" noProof="0" smtClean="0"/>
              <a:t>10/19/2020</a:t>
            </a:fld>
            <a:endParaRPr altLang="ja-JP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hasCustomPrompt="1" idx="13" sz="quarter" type="pic"/>
          </p:nvPr>
        </p:nvSpPr>
        <p:spPr>
          <a:xfrm>
            <a:off x="0" y="1"/>
            <a:ext cx="38989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4283908" y="339645"/>
            <a:ext cx="3667933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4281598" y="1507067"/>
            <a:ext cx="3667934" cy="48492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  <p:hf dt="0" ftr="0" hdr="0" sldNum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hasCustomPrompt="1" idx="13" sz="quarter" type="pic"/>
          </p:nvPr>
        </p:nvSpPr>
        <p:spPr>
          <a:xfrm>
            <a:off x="850740" y="1"/>
            <a:ext cx="829326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163CE491-4FB6-4E21-BB92-EB2496F4DC68}" type="datetime1">
              <a:rPr altLang="ja-JP" lang="en-US" noProof="0" smtClean="0"/>
              <a:t>10/19/2020</a:t>
            </a:fld>
            <a:endParaRPr altLang="ja-JP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1236496" y="339645"/>
            <a:ext cx="3667933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1234186" y="1507067"/>
            <a:ext cx="3667934" cy="48492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  <p:hf dt="0" ftr="0" hdr="0" sldNum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hasCustomPrompt="1" idx="13" sz="quarter" type="pic"/>
          </p:nvPr>
        </p:nvSpPr>
        <p:spPr>
          <a:xfrm>
            <a:off x="1" y="1"/>
            <a:ext cx="9144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AC5B352E-1625-434C-B1DB-AE1072BC6804}" type="datetime1">
              <a:rPr altLang="ja-JP" lang="en-US" noProof="0" smtClean="0"/>
              <a:t>10/19/2020</a:t>
            </a:fld>
            <a:endParaRPr altLang="ja-JP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8" y="339645"/>
            <a:ext cx="3667933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294468" y="1507067"/>
            <a:ext cx="3667934" cy="48492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hasCustomPrompt="1" idx="10" sz="quarter" type="pic"/>
          </p:nvPr>
        </p:nvSpPr>
        <p:spPr>
          <a:xfrm>
            <a:off x="850740" y="0"/>
            <a:ext cx="8293261" cy="6858000"/>
          </a:xfrm>
          <a:custGeom>
            <a:avLst/>
            <a:gdLst>
              <a:gd fmla="*/ 0 w 5822209" name="connsiteX0"/>
              <a:gd fmla="*/ 0 h 4427316" name="connsiteY0"/>
              <a:gd fmla="*/ 5822209 w 5822209" name="connsiteX1"/>
              <a:gd fmla="*/ 0 h 4427316" name="connsiteY1"/>
              <a:gd fmla="*/ 5822209 w 5822209" name="connsiteX2"/>
              <a:gd fmla="*/ 4427316 h 4427316" name="connsiteY2"/>
              <a:gd fmla="*/ 0 w 5822209" name="connsiteX3"/>
              <a:gd fmla="*/ 4427316 h 4427316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4427316" w="5822209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numCol="1" rtlCol="0" wrap="square">
            <a:noAutofit/>
          </a:bodyPr>
          <a:lstStyle/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hasCustomPrompt="1" idx="13" type="body"/>
          </p:nvPr>
        </p:nvSpPr>
        <p:spPr>
          <a:xfrm>
            <a:off x="1143000" y="5286196"/>
            <a:ext cx="3134531" cy="356462"/>
          </a:xfrm>
        </p:spPr>
        <p:txBody>
          <a:bodyPr lIns="0" numCol="1" rIns="0" rtlCol="0">
            <a:normAutofit/>
          </a:bodyPr>
          <a:lstStyle>
            <a:lvl1pPr indent="0" marL="0">
              <a:buNone/>
              <a:defRPr b="1" baseline="0" cap="all" i="0" spc="225" sz="1350">
                <a:solidFill>
                  <a:schemeClr val="bg1"/>
                </a:solidFill>
                <a:latin charset="0" panose="020B0504020101020102" pitchFamily="34" typeface="Speak Pro"/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altLang="ja-JP" lang="ja-JP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anchor="b" lIns="0" numCol="1" rIns="0" rtlCol="0">
            <a:normAutofit/>
          </a:bodyPr>
          <a:lstStyle>
            <a:lvl1pPr algn="l">
              <a:defRPr b="0" baseline="0" cap="all" i="0" sz="3600">
                <a:solidFill>
                  <a:schemeClr val="bg1"/>
                </a:solidFill>
                <a:latin charset="0" panose="02020303050505020204" pitchFamily="18" typeface="Sagona ExtraLight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hasCustomPrompt="1" idx="10" sz="quarter" type="pic"/>
          </p:nvPr>
        </p:nvSpPr>
        <p:spPr>
          <a:xfrm>
            <a:off x="259545" y="292426"/>
            <a:ext cx="4723136" cy="6273148"/>
          </a:xfrm>
          <a:custGeom>
            <a:avLst/>
            <a:gdLst>
              <a:gd fmla="*/ 0 w 6096000" name="connsiteX0"/>
              <a:gd fmla="*/ 0 h 6858000" name="connsiteY0"/>
              <a:gd fmla="*/ 6096000 w 6096000" name="connsiteX1"/>
              <a:gd fmla="*/ 0 h 6858000" name="connsiteY1"/>
              <a:gd fmla="*/ 6096000 w 6096000" name="connsiteX2"/>
              <a:gd fmla="*/ 6858000 h 6858000" name="connsiteY2"/>
              <a:gd fmla="*/ 0 w 6096000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6096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anchor="ctr" numCol="1" rtlCol="0" wrap="square">
            <a:noAutofit/>
          </a:bodyPr>
          <a:lstStyle>
            <a:lvl1pPr algn="ctr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5485016" y="4418890"/>
            <a:ext cx="2466825" cy="637507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000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タイトル </a:t>
            </a:r>
            <a:br>
              <a:rPr altLang="ja-JP" lang="ja-JP" noProof="0"/>
            </a:br>
            <a:r>
              <a:rPr altLang="ja-JP" lang="ja-JP" noProof="0"/>
              <a:t>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5485016" y="5080792"/>
            <a:ext cx="2466825" cy="14847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0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050"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050"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050"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050"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hasCustomPrompt="1" idx="10" sz="quarter" type="pic"/>
          </p:nvPr>
        </p:nvSpPr>
        <p:spPr>
          <a:xfrm>
            <a:off x="4084457" y="292426"/>
            <a:ext cx="4723136" cy="6273148"/>
          </a:xfrm>
          <a:custGeom>
            <a:avLst/>
            <a:gdLst>
              <a:gd fmla="*/ 0 w 6096000" name="connsiteX0"/>
              <a:gd fmla="*/ 0 h 6858000" name="connsiteY0"/>
              <a:gd fmla="*/ 6096000 w 6096000" name="connsiteX1"/>
              <a:gd fmla="*/ 0 h 6858000" name="connsiteY1"/>
              <a:gd fmla="*/ 6096000 w 6096000" name="connsiteX2"/>
              <a:gd fmla="*/ 6858000 h 6858000" name="connsiteY2"/>
              <a:gd fmla="*/ 0 w 6096000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6096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anchor="ctr" numCol="1" rtlCol="0" wrap="square">
            <a:noAutofit/>
          </a:bodyPr>
          <a:lstStyle>
            <a:lvl1pPr algn="ctr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7" y="4418890"/>
            <a:ext cx="3457262" cy="637507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000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タイトルをここに入力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294467" y="5080792"/>
            <a:ext cx="3457262" cy="14847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0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050"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050"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050"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050"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294468" y="5080791"/>
            <a:ext cx="345726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hasCustomPrompt="1" idx="10" sz="quarter" type="pic"/>
          </p:nvPr>
        </p:nvSpPr>
        <p:spPr>
          <a:xfrm>
            <a:off x="0" y="0"/>
            <a:ext cx="9144000" cy="6858000"/>
          </a:xfrm>
          <a:custGeom>
            <a:avLst/>
            <a:gdLst>
              <a:gd fmla="*/ 0 w 6096000" name="connsiteX0"/>
              <a:gd fmla="*/ 0 h 6858000" name="connsiteY0"/>
              <a:gd fmla="*/ 6096000 w 6096000" name="connsiteX1"/>
              <a:gd fmla="*/ 0 h 6858000" name="connsiteY1"/>
              <a:gd fmla="*/ 6096000 w 6096000" name="connsiteX2"/>
              <a:gd fmla="*/ 6858000 h 6858000" name="connsiteY2"/>
              <a:gd fmla="*/ 0 w 6096000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6096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anchor="ctr" numCol="1" rtlCol="0" wrap="square">
            <a:noAutofit/>
          </a:bodyPr>
          <a:lstStyle>
            <a:lvl1pPr algn="ctr"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1234186" y="4418890"/>
            <a:ext cx="2466825" cy="637507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0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タイトル </a:t>
            </a:r>
            <a:br>
              <a:rPr altLang="ja-JP" lang="ja-JP" noProof="0"/>
            </a:br>
            <a:r>
              <a:rPr altLang="ja-JP" lang="ja-JP" noProof="0"/>
              <a:t>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1234187" y="5080792"/>
            <a:ext cx="2466825" cy="14847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hasCustomPrompt="1" idx="10" sz="quarter" type="pic"/>
          </p:nvPr>
        </p:nvSpPr>
        <p:spPr>
          <a:xfrm>
            <a:off x="0" y="0"/>
            <a:ext cx="9144000" cy="6858000"/>
          </a:xfrm>
          <a:custGeom>
            <a:avLst/>
            <a:gdLst>
              <a:gd fmla="*/ 0 w 6096000" name="connsiteX0"/>
              <a:gd fmla="*/ 0 h 6858000" name="connsiteY0"/>
              <a:gd fmla="*/ 6096000 w 6096000" name="connsiteX1"/>
              <a:gd fmla="*/ 0 h 6858000" name="connsiteY1"/>
              <a:gd fmla="*/ 6096000 w 6096000" name="connsiteX2"/>
              <a:gd fmla="*/ 6858000 h 6858000" name="connsiteY2"/>
              <a:gd fmla="*/ 0 w 6096000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6096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anchor="ctr" numCol="1" rtlCol="0" wrap="square">
            <a:noAutofit/>
          </a:bodyPr>
          <a:lstStyle>
            <a:lvl1pPr algn="ctr"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7" y="3429001"/>
            <a:ext cx="3457262" cy="637507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0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タイトルをここに入力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294467" y="4090903"/>
            <a:ext cx="3457262" cy="14847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1"/>
            <a:ext cx="2057400" cy="365125"/>
          </a:xfrm>
        </p:spPr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4B7EE051-157F-4817-9AAD-F9B0E4493136}" type="datetime1">
              <a:rPr altLang="ja-JP" lang="en-US" noProof="0" smtClean="0"/>
              <a:pPr/>
              <a:t>10/19/2020</a:t>
            </a:fld>
            <a:endParaRPr altLang="ja-JP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7" y="339645"/>
            <a:ext cx="7664593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長方形:角丸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294467" y="229400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hasCustomPrompt="1" idx="13" sz="quarter" type="pic"/>
          </p:nvPr>
        </p:nvSpPr>
        <p:spPr>
          <a:xfrm>
            <a:off x="348511" y="2366353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57" name="長方形:角丸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294467" y="3519693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hasCustomPrompt="1" idx="14" sz="quarter" type="pic"/>
          </p:nvPr>
        </p:nvSpPr>
        <p:spPr>
          <a:xfrm>
            <a:off x="348511" y="3592038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61" name="長方形:角丸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294467" y="4784289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hasCustomPrompt="1" idx="15" sz="quarter" type="pic"/>
          </p:nvPr>
        </p:nvSpPr>
        <p:spPr>
          <a:xfrm>
            <a:off x="348511" y="4856634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98" name="長方形:角丸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4204163" y="229400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hasCustomPrompt="1" idx="21" sz="quarter" type="pic"/>
          </p:nvPr>
        </p:nvSpPr>
        <p:spPr>
          <a:xfrm>
            <a:off x="4262289" y="2366353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0" name="長方形:角丸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4208244" y="3519693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hasCustomPrompt="1" idx="22" sz="quarter" type="pic"/>
          </p:nvPr>
        </p:nvSpPr>
        <p:spPr>
          <a:xfrm>
            <a:off x="4262289" y="3592038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2" name="長方形:角丸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4208244" y="4784289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hasCustomPrompt="1" idx="23" sz="quarter" type="pic"/>
          </p:nvPr>
        </p:nvSpPr>
        <p:spPr>
          <a:xfrm>
            <a:off x="4262289" y="4856634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hasCustomPrompt="1" idx="25" sz="quarter" type="body"/>
          </p:nvPr>
        </p:nvSpPr>
        <p:spPr>
          <a:xfrm>
            <a:off x="916929" y="2512452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hasCustomPrompt="1" idx="26" type="body"/>
          </p:nvPr>
        </p:nvSpPr>
        <p:spPr>
          <a:xfrm>
            <a:off x="916928" y="2265593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hasCustomPrompt="1" idx="27" sz="quarter" type="body"/>
          </p:nvPr>
        </p:nvSpPr>
        <p:spPr>
          <a:xfrm>
            <a:off x="916929" y="3745507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hasCustomPrompt="1" idx="28" type="body"/>
          </p:nvPr>
        </p:nvSpPr>
        <p:spPr>
          <a:xfrm>
            <a:off x="916928" y="3498648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hasCustomPrompt="1" idx="29" sz="quarter" type="body"/>
          </p:nvPr>
        </p:nvSpPr>
        <p:spPr>
          <a:xfrm>
            <a:off x="916929" y="5006271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hasCustomPrompt="1" idx="30" type="body"/>
          </p:nvPr>
        </p:nvSpPr>
        <p:spPr>
          <a:xfrm>
            <a:off x="916928" y="4759412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hasCustomPrompt="1" idx="33" sz="quarter" type="body"/>
          </p:nvPr>
        </p:nvSpPr>
        <p:spPr>
          <a:xfrm>
            <a:off x="4875331" y="2512452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hasCustomPrompt="1" idx="34" type="body"/>
          </p:nvPr>
        </p:nvSpPr>
        <p:spPr>
          <a:xfrm>
            <a:off x="4875331" y="2265593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hasCustomPrompt="1" idx="35" sz="quarter" type="body"/>
          </p:nvPr>
        </p:nvSpPr>
        <p:spPr>
          <a:xfrm>
            <a:off x="4875331" y="3745507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hasCustomPrompt="1" idx="36" type="body"/>
          </p:nvPr>
        </p:nvSpPr>
        <p:spPr>
          <a:xfrm>
            <a:off x="4875331" y="3498648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hasCustomPrompt="1" idx="37" sz="quarter" type="body"/>
          </p:nvPr>
        </p:nvSpPr>
        <p:spPr>
          <a:xfrm>
            <a:off x="4875331" y="5006271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hasCustomPrompt="1" idx="38" type="body"/>
          </p:nvPr>
        </p:nvSpPr>
        <p:spPr>
          <a:xfrm>
            <a:off x="4875331" y="4759412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cxnSp>
        <p:nvCxnSpPr>
          <p:cNvPr id="42" name="直線​​コネクタ(S)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  <p:hf dt="0" ftr="0" hdr="0" sldNum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1"/>
            <a:ext cx="2057400" cy="365125"/>
          </a:xfrm>
        </p:spPr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977635D1-7B62-4920-982A-AB5302C87FCA}" type="datetime1">
              <a:rPr altLang="ja-JP" lang="en-US" noProof="0" smtClean="0"/>
              <a:pPr/>
              <a:t>10/19/2020</a:t>
            </a:fld>
            <a:endParaRPr altLang="ja-JP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7" y="339645"/>
            <a:ext cx="8526801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長方形:角丸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294467" y="2356447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hasCustomPrompt="1" idx="13" sz="quarter" type="pic"/>
          </p:nvPr>
        </p:nvSpPr>
        <p:spPr>
          <a:xfrm>
            <a:off x="348512" y="2428792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57" name="長方形:角丸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294467" y="3582132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hasCustomPrompt="1" idx="14" sz="quarter" type="pic"/>
          </p:nvPr>
        </p:nvSpPr>
        <p:spPr>
          <a:xfrm>
            <a:off x="348512" y="3654477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61" name="長方形:角丸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294467" y="484672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hasCustomPrompt="1" idx="15" sz="quarter" type="pic"/>
          </p:nvPr>
        </p:nvSpPr>
        <p:spPr>
          <a:xfrm>
            <a:off x="348512" y="4919073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98" name="長方形:角丸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4854436" y="2356447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hasCustomPrompt="1" idx="21" sz="quarter" type="pic"/>
          </p:nvPr>
        </p:nvSpPr>
        <p:spPr>
          <a:xfrm>
            <a:off x="4908481" y="2428792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0" name="長方形:角丸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4854436" y="3582132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hasCustomPrompt="1" idx="22" sz="quarter" type="pic"/>
          </p:nvPr>
        </p:nvSpPr>
        <p:spPr>
          <a:xfrm>
            <a:off x="4908481" y="3654477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2" name="長方形:角丸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4854436" y="484672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altLang="ja-JP" lang="ja-JP" noProof="0" sz="135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hasCustomPrompt="1" idx="23" sz="quarter" type="pic"/>
          </p:nvPr>
        </p:nvSpPr>
        <p:spPr>
          <a:xfrm>
            <a:off x="4908481" y="4919073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hasCustomPrompt="1" idx="25" sz="quarter" type="body"/>
          </p:nvPr>
        </p:nvSpPr>
        <p:spPr>
          <a:xfrm>
            <a:off x="910397" y="2574891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hasCustomPrompt="1" idx="26" type="body"/>
          </p:nvPr>
        </p:nvSpPr>
        <p:spPr>
          <a:xfrm>
            <a:off x="910397" y="2328032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hasCustomPrompt="1" idx="27" sz="quarter" type="body"/>
          </p:nvPr>
        </p:nvSpPr>
        <p:spPr>
          <a:xfrm>
            <a:off x="910397" y="3807946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hasCustomPrompt="1" idx="28" type="body"/>
          </p:nvPr>
        </p:nvSpPr>
        <p:spPr>
          <a:xfrm>
            <a:off x="910397" y="3561087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hasCustomPrompt="1" idx="29" sz="quarter" type="body"/>
          </p:nvPr>
        </p:nvSpPr>
        <p:spPr>
          <a:xfrm>
            <a:off x="910397" y="5068710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hasCustomPrompt="1" idx="30" type="body"/>
          </p:nvPr>
        </p:nvSpPr>
        <p:spPr>
          <a:xfrm>
            <a:off x="910397" y="4821851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hasCustomPrompt="1" idx="33" sz="quarter" type="body"/>
          </p:nvPr>
        </p:nvSpPr>
        <p:spPr>
          <a:xfrm>
            <a:off x="5519074" y="2574891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hasCustomPrompt="1" idx="34" type="body"/>
          </p:nvPr>
        </p:nvSpPr>
        <p:spPr>
          <a:xfrm>
            <a:off x="5519073" y="2328032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hasCustomPrompt="1" idx="35" sz="quarter" type="body"/>
          </p:nvPr>
        </p:nvSpPr>
        <p:spPr>
          <a:xfrm>
            <a:off x="5519074" y="3807946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hasCustomPrompt="1" idx="36" type="body"/>
          </p:nvPr>
        </p:nvSpPr>
        <p:spPr>
          <a:xfrm>
            <a:off x="5519073" y="3561087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hasCustomPrompt="1" idx="37" sz="quarter" type="body"/>
          </p:nvPr>
        </p:nvSpPr>
        <p:spPr>
          <a:xfrm>
            <a:off x="5519074" y="5068710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hasCustomPrompt="1" idx="38" type="body"/>
          </p:nvPr>
        </p:nvSpPr>
        <p:spPr>
          <a:xfrm>
            <a:off x="5519073" y="4821851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図プレースホルダー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hasCustomPrompt="1" idx="41" sz="quarter" type="pic"/>
          </p:nvPr>
        </p:nvSpPr>
        <p:spPr>
          <a:xfrm>
            <a:off x="1" y="0"/>
            <a:ext cx="9143999" cy="6858000"/>
          </a:xfrm>
          <a:custGeom>
            <a:avLst/>
            <a:gdLst>
              <a:gd fmla="*/ 0 w 6096000" name="connsiteX0"/>
              <a:gd fmla="*/ 0 h 6858000" name="connsiteY0"/>
              <a:gd fmla="*/ 6096000 w 6096000" name="connsiteX1"/>
              <a:gd fmla="*/ 0 h 6858000" name="connsiteY1"/>
              <a:gd fmla="*/ 6096000 w 6096000" name="connsiteX2"/>
              <a:gd fmla="*/ 6858000 h 6858000" name="connsiteY2"/>
              <a:gd fmla="*/ 0 w 6096000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6096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anchor="ctr" numCol="1" rtlCol="0" wrap="square">
            <a:noAutofit/>
          </a:bodyPr>
          <a:lstStyle>
            <a:lvl1pPr algn="ctr"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1"/>
            <a:ext cx="2057400" cy="365125"/>
          </a:xfrm>
        </p:spPr>
        <p:txBody>
          <a:bodyPr numCol="1" rtlCol="0"/>
          <a:lstStyle>
            <a:lvl1pPr>
              <a:defRPr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BCA198B6-D363-41ED-B86D-B0B112779C93}" type="datetime1">
              <a:rPr altLang="ja-JP" lang="en-US" noProof="0" smtClean="0"/>
              <a:t>10/19/2020</a:t>
            </a:fld>
            <a:endParaRPr altLang="ja-JP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1236496" y="339645"/>
            <a:ext cx="7584773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hasCustomPrompt="1" idx="13" sz="quarter" type="pic"/>
          </p:nvPr>
        </p:nvSpPr>
        <p:spPr>
          <a:xfrm>
            <a:off x="1298172" y="2366353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hasCustomPrompt="1" idx="14" sz="quarter" type="pic"/>
          </p:nvPr>
        </p:nvSpPr>
        <p:spPr>
          <a:xfrm>
            <a:off x="1298172" y="3592038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hasCustomPrompt="1" idx="15" sz="quarter" type="pic"/>
          </p:nvPr>
        </p:nvSpPr>
        <p:spPr>
          <a:xfrm>
            <a:off x="1298172" y="4856634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hasCustomPrompt="1" idx="21" sz="quarter" type="pic"/>
          </p:nvPr>
        </p:nvSpPr>
        <p:spPr>
          <a:xfrm>
            <a:off x="5211950" y="2366353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hasCustomPrompt="1" idx="22" sz="quarter" type="pic"/>
          </p:nvPr>
        </p:nvSpPr>
        <p:spPr>
          <a:xfrm>
            <a:off x="5211950" y="3592038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hasCustomPrompt="1" idx="23" sz="quarter" type="pic"/>
          </p:nvPr>
        </p:nvSpPr>
        <p:spPr>
          <a:xfrm>
            <a:off x="5211950" y="4856634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hasCustomPrompt="1" idx="25" sz="quarter" type="body"/>
          </p:nvPr>
        </p:nvSpPr>
        <p:spPr>
          <a:xfrm>
            <a:off x="1866589" y="2512452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hasCustomPrompt="1" idx="26" type="body"/>
          </p:nvPr>
        </p:nvSpPr>
        <p:spPr>
          <a:xfrm>
            <a:off x="1866588" y="2265593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hasCustomPrompt="1" idx="27" sz="quarter" type="body"/>
          </p:nvPr>
        </p:nvSpPr>
        <p:spPr>
          <a:xfrm>
            <a:off x="1866589" y="3745507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hasCustomPrompt="1" idx="28" type="body"/>
          </p:nvPr>
        </p:nvSpPr>
        <p:spPr>
          <a:xfrm>
            <a:off x="1866588" y="3498648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hasCustomPrompt="1" idx="29" sz="quarter" type="body"/>
          </p:nvPr>
        </p:nvSpPr>
        <p:spPr>
          <a:xfrm>
            <a:off x="1866589" y="5006271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hasCustomPrompt="1" idx="30" type="body"/>
          </p:nvPr>
        </p:nvSpPr>
        <p:spPr>
          <a:xfrm>
            <a:off x="1866588" y="4759412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hasCustomPrompt="1" idx="33" sz="quarter" type="body"/>
          </p:nvPr>
        </p:nvSpPr>
        <p:spPr>
          <a:xfrm>
            <a:off x="5824992" y="2512452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hasCustomPrompt="1" idx="34" type="body"/>
          </p:nvPr>
        </p:nvSpPr>
        <p:spPr>
          <a:xfrm>
            <a:off x="5824991" y="2265593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hasCustomPrompt="1" idx="35" sz="quarter" type="body"/>
          </p:nvPr>
        </p:nvSpPr>
        <p:spPr>
          <a:xfrm>
            <a:off x="5824992" y="3745507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hasCustomPrompt="1" idx="36" type="body"/>
          </p:nvPr>
        </p:nvSpPr>
        <p:spPr>
          <a:xfrm>
            <a:off x="5824991" y="3498648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hasCustomPrompt="1" idx="37" sz="quarter" type="body"/>
          </p:nvPr>
        </p:nvSpPr>
        <p:spPr>
          <a:xfrm>
            <a:off x="5824992" y="5006271"/>
            <a:ext cx="2996276" cy="426685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hasCustomPrompt="1" idx="38" type="body"/>
          </p:nvPr>
        </p:nvSpPr>
        <p:spPr>
          <a:xfrm>
            <a:off x="5824991" y="4759412"/>
            <a:ext cx="2996277" cy="365095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cxnSp>
        <p:nvCxnSpPr>
          <p:cNvPr id="41" name="直線​​コネクタ(S)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  <p:hf dt="0" ftr="0" hdr="0" sldNum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図プレースホルダー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hasCustomPrompt="1" idx="41" sz="quarter" type="pic"/>
          </p:nvPr>
        </p:nvSpPr>
        <p:spPr>
          <a:xfrm>
            <a:off x="1" y="0"/>
            <a:ext cx="9143999" cy="6858000"/>
          </a:xfrm>
          <a:custGeom>
            <a:avLst/>
            <a:gdLst>
              <a:gd fmla="*/ 0 w 6096000" name="connsiteX0"/>
              <a:gd fmla="*/ 0 h 6858000" name="connsiteY0"/>
              <a:gd fmla="*/ 6096000 w 6096000" name="connsiteX1"/>
              <a:gd fmla="*/ 0 h 6858000" name="connsiteY1"/>
              <a:gd fmla="*/ 6096000 w 6096000" name="connsiteX2"/>
              <a:gd fmla="*/ 6858000 h 6858000" name="connsiteY2"/>
              <a:gd fmla="*/ 0 w 6096000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6096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anchor="ctr" numCol="1" rtlCol="0" wrap="square">
            <a:noAutofit/>
          </a:bodyPr>
          <a:lstStyle>
            <a:lvl1pPr algn="ctr"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1"/>
            <a:ext cx="2057400" cy="365125"/>
          </a:xfrm>
        </p:spPr>
        <p:txBody>
          <a:bodyPr numCol="1" rtlCol="0"/>
          <a:lstStyle>
            <a:lvl1pPr>
              <a:defRPr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A377EF30-6CE8-42FA-8282-80452937FA03}" type="datetime1">
              <a:rPr altLang="ja-JP" lang="en-US" noProof="0" smtClean="0"/>
              <a:t>10/19/2020</a:t>
            </a:fld>
            <a:endParaRPr altLang="ja-JP" lang="ja-JP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3028950" y="6356351"/>
            <a:ext cx="3086100" cy="365125"/>
          </a:xfrm>
        </p:spPr>
        <p:txBody>
          <a:bodyPr numCol="1" rtlCol="0"/>
          <a:lstStyle>
            <a:lvl1pPr>
              <a:defRPr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6457950" y="6356351"/>
            <a:ext cx="2057400" cy="365125"/>
          </a:xfrm>
        </p:spPr>
        <p:txBody>
          <a:bodyPr numCol="1" rtlCol="0"/>
          <a:lstStyle>
            <a:lvl1pPr>
              <a:defRPr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noProof="0" smtClean="0"/>
              <a:pPr/>
              <a:t>‹#›</a:t>
            </a:fld>
            <a:endParaRPr altLang="ja-JP" lang="ja-JP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7" y="339645"/>
            <a:ext cx="8526801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2038081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hasCustomPrompt="1" idx="13" sz="quarter" type="pic"/>
          </p:nvPr>
        </p:nvSpPr>
        <p:spPr>
          <a:xfrm>
            <a:off x="348512" y="2215464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hasCustomPrompt="1" idx="14" sz="quarter" type="pic"/>
          </p:nvPr>
        </p:nvSpPr>
        <p:spPr>
          <a:xfrm>
            <a:off x="348512" y="3441149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hasCustomPrompt="1" idx="15" sz="quarter" type="pic"/>
          </p:nvPr>
        </p:nvSpPr>
        <p:spPr>
          <a:xfrm>
            <a:off x="348512" y="4705745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hasCustomPrompt="1" idx="21" sz="quarter" type="pic"/>
          </p:nvPr>
        </p:nvSpPr>
        <p:spPr>
          <a:xfrm>
            <a:off x="4908481" y="2215464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hasCustomPrompt="1" idx="22" sz="quarter" type="pic"/>
          </p:nvPr>
        </p:nvSpPr>
        <p:spPr>
          <a:xfrm>
            <a:off x="4908481" y="3441149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hasCustomPrompt="1" idx="23" sz="quarter" type="pic"/>
          </p:nvPr>
        </p:nvSpPr>
        <p:spPr>
          <a:xfrm>
            <a:off x="4908481" y="4705745"/>
            <a:ext cx="277458" cy="368788"/>
          </a:xfrm>
        </p:spPr>
        <p:txBody>
          <a:bodyPr anchor="ctr" numCol="1" rtlCol="0">
            <a:normAutofit/>
          </a:bodyPr>
          <a:lstStyle>
            <a:lvl1pPr algn="ctr" indent="0" marL="0">
              <a:buNone/>
              <a:defRPr sz="6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hasCustomPrompt="1" idx="25" sz="quarter" type="body"/>
          </p:nvPr>
        </p:nvSpPr>
        <p:spPr>
          <a:xfrm>
            <a:off x="910397" y="2361563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hasCustomPrompt="1" idx="26" type="body"/>
          </p:nvPr>
        </p:nvSpPr>
        <p:spPr>
          <a:xfrm>
            <a:off x="910397" y="2114704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hasCustomPrompt="1" idx="27" sz="quarter" type="body"/>
          </p:nvPr>
        </p:nvSpPr>
        <p:spPr>
          <a:xfrm>
            <a:off x="910397" y="3594618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hasCustomPrompt="1" idx="28" type="body"/>
          </p:nvPr>
        </p:nvSpPr>
        <p:spPr>
          <a:xfrm>
            <a:off x="910397" y="3347759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hasCustomPrompt="1" idx="29" sz="quarter" type="body"/>
          </p:nvPr>
        </p:nvSpPr>
        <p:spPr>
          <a:xfrm>
            <a:off x="910397" y="4855382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hasCustomPrompt="1" idx="30" type="body"/>
          </p:nvPr>
        </p:nvSpPr>
        <p:spPr>
          <a:xfrm>
            <a:off x="910397" y="4608523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hasCustomPrompt="1" idx="33" sz="quarter" type="body"/>
          </p:nvPr>
        </p:nvSpPr>
        <p:spPr>
          <a:xfrm>
            <a:off x="5519074" y="2361563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hasCustomPrompt="1" idx="34" type="body"/>
          </p:nvPr>
        </p:nvSpPr>
        <p:spPr>
          <a:xfrm>
            <a:off x="5519073" y="2114704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hasCustomPrompt="1" idx="35" sz="quarter" type="body"/>
          </p:nvPr>
        </p:nvSpPr>
        <p:spPr>
          <a:xfrm>
            <a:off x="5519074" y="3594618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hasCustomPrompt="1" idx="36" type="body"/>
          </p:nvPr>
        </p:nvSpPr>
        <p:spPr>
          <a:xfrm>
            <a:off x="5519073" y="3347759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hasCustomPrompt="1" idx="37" sz="quarter" type="body"/>
          </p:nvPr>
        </p:nvSpPr>
        <p:spPr>
          <a:xfrm>
            <a:off x="5519074" y="4855382"/>
            <a:ext cx="3308778" cy="365077"/>
          </a:xfrm>
        </p:spPr>
        <p:txBody>
          <a:bodyPr anchor="t" lIns="0" numCol="1" r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2pPr>
            <a:lvl3pPr indent="0" marL="6858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3pPr>
            <a:lvl4pPr indent="0" marL="10287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4pPr>
            <a:lvl5pPr indent="0" marL="137160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charset="0" panose="020B0504020101020102" pitchFamily="34" typeface="Speak Pro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hasCustomPrompt="1" idx="38" type="body"/>
          </p:nvPr>
        </p:nvSpPr>
        <p:spPr>
          <a:xfrm>
            <a:off x="5519073" y="4608523"/>
            <a:ext cx="3308779" cy="312380"/>
          </a:xfrm>
        </p:spPr>
        <p:txBody>
          <a:bodyPr anchor="b" lIns="0" numCol="1" rtlCol="0">
            <a:noAutofit/>
          </a:bodyPr>
          <a:lstStyle>
            <a:lvl1pPr indent="0" marL="0">
              <a:buNone/>
              <a:defRPr b="1" baseline="0" cap="all" sz="135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</p:txBody>
      </p:sp>
      <p:cxnSp>
        <p:nvCxnSpPr>
          <p:cNvPr id="79" name="直線​​コネクタ(S)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  <p:hf dt="0" ftr="0" hdr="0" sldNum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_1">
  <p:cSld name="1_タイトルとコンテンツ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>
              <a:spcBef>
                <a:spcPts val="0"/>
              </a:spcBef>
              <a:buNone/>
              <a:defRPr b="0" cap="none" i="0" strike="noStrike" sz="9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ctrTitle"/>
          </p:nvPr>
        </p:nvSpPr>
        <p:spPr>
          <a:xfrm>
            <a:off x="1220491" y="339645"/>
            <a:ext cx="7600777" cy="1002552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0" numCol="1" rIns="0" spcFirstLastPara="1" tIns="45700" wrap="square">
            <a:no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cap="none" i="0" sz="3375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idx="1" type="body"/>
          </p:nvPr>
        </p:nvSpPr>
        <p:spPr>
          <a:xfrm>
            <a:off x="1220492" y="1507067"/>
            <a:ext cx="7600778" cy="484928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0" numCol="1" rIns="0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algn="l" indent="-228600" lvl="2" marL="13716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algn="l" indent="-228600" lvl="3" marL="18288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algn="l" indent="-228600" lvl="4" marL="22860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7" name="Google Shape;37;p34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type="none" w="sm"/>
            <a:tailEnd len="sm" type="none" w="sm"/>
          </a:ln>
        </p:spPr>
      </p:cxnSp>
      <p:cxnSp>
        <p:nvCxnSpPr>
          <p:cNvPr id="38" name="Google Shape;38;p34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type="none" w="sm"/>
            <a:tailEnd len="sm" type="none" w="sm"/>
          </a:ln>
        </p:spPr>
      </p:cxnSp>
    </p:spTree>
    <p:extLst>
      <p:ext uri="{BB962C8B-B14F-4D97-AF65-F5344CB8AC3E}">
        <p14:creationId xmlns:p14="http://schemas.microsoft.com/office/powerpoint/2010/main" val="52904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hasCustomPrompt="1" idx="10" sz="quarter" type="pic"/>
          </p:nvPr>
        </p:nvSpPr>
        <p:spPr>
          <a:xfrm>
            <a:off x="0" y="0"/>
            <a:ext cx="9144001" cy="6858000"/>
          </a:xfrm>
          <a:custGeom>
            <a:avLst/>
            <a:gdLst>
              <a:gd fmla="*/ 0 w 5822209" name="connsiteX0"/>
              <a:gd fmla="*/ 0 h 4427316" name="connsiteY0"/>
              <a:gd fmla="*/ 5822209 w 5822209" name="connsiteX1"/>
              <a:gd fmla="*/ 0 h 4427316" name="connsiteY1"/>
              <a:gd fmla="*/ 5822209 w 5822209" name="connsiteX2"/>
              <a:gd fmla="*/ 4427316 h 4427316" name="connsiteY2"/>
              <a:gd fmla="*/ 0 w 5822209" name="connsiteX3"/>
              <a:gd fmla="*/ 4427316 h 4427316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4427316" w="5822209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numCol="1" rtlCol="0" wrap="square">
            <a:noAutofit/>
          </a:bodyPr>
          <a:lstStyle/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hasCustomPrompt="1" idx="13" type="body"/>
          </p:nvPr>
        </p:nvSpPr>
        <p:spPr>
          <a:xfrm>
            <a:off x="1143000" y="5286196"/>
            <a:ext cx="3134531" cy="356462"/>
          </a:xfrm>
        </p:spPr>
        <p:txBody>
          <a:bodyPr lIns="0" numCol="1" rIns="0" rtlCol="0">
            <a:normAutofit/>
          </a:bodyPr>
          <a:lstStyle>
            <a:lvl1pPr indent="0" marL="0">
              <a:buNone/>
              <a:defRPr b="1" baseline="0" cap="all" i="0" spc="225" sz="1350">
                <a:solidFill>
                  <a:schemeClr val="bg1"/>
                </a:solidFill>
                <a:latin charset="0" panose="020B0504020101020102" pitchFamily="34" typeface="Speak Pro"/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altLang="ja-JP" lang="ja-JP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anchor="b" lIns="0" numCol="1" rIns="0" rtlCol="0">
            <a:normAutofit/>
          </a:bodyPr>
          <a:lstStyle>
            <a:lvl1pPr algn="l">
              <a:defRPr b="0" baseline="0" cap="all" i="0" sz="3600">
                <a:solidFill>
                  <a:schemeClr val="bg1"/>
                </a:solidFill>
                <a:latin charset="0" panose="02020303050505020204" pitchFamily="18" typeface="Sagona ExtraLight"/>
              </a:defRPr>
            </a:lvl1pPr>
          </a:lstStyle>
          <a:p>
            <a:pPr rtl="0"/>
            <a:r>
              <a:rPr altLang="ja-JP" lang="ja-JP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4FFD6793-CEF2-4465-A79F-40B9917821CE}" type="datetime1">
              <a:rPr altLang="ja-JP" lang="en-US" smtClean="0"/>
              <a:t>10/19/2020</a:t>
            </a:fld>
            <a:endParaRPr altLang="ja-JP" 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smtClean="0"/>
              <a:pPr/>
              <a:t>‹#›</a:t>
            </a:fld>
            <a:endParaRPr altLang="ja-JP" lang="ja-JP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1220491" y="339645"/>
            <a:ext cx="7600777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1220492" y="1507067"/>
            <a:ext cx="7600778" cy="48492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BD8F9823-6490-41DF-B6D3-D0A52CB758C8}" type="datetime1">
              <a:rPr altLang="ja-JP" lang="en-US" smtClean="0"/>
              <a:pPr/>
              <a:t>10/19/2020</a:t>
            </a:fld>
            <a:endParaRPr altLang="ja-JP" dirty="0" 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smtClean="0"/>
              <a:pPr/>
              <a:t>‹#›</a:t>
            </a:fld>
            <a:endParaRPr altLang="ja-JP" lang="ja-JP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8" y="339645"/>
            <a:ext cx="7586414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294468" y="1507067"/>
            <a:ext cx="7586416" cy="48492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ADC58A07-8106-4370-85CA-F66E1E46183B}" type="datetime1">
              <a:rPr altLang="ja-JP" lang="en-US" smtClean="0"/>
              <a:t>10/19/2020</a:t>
            </a:fld>
            <a:endParaRPr altLang="ja-JP" 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smtClean="0"/>
              <a:pPr/>
              <a:t>‹#›</a:t>
            </a:fld>
            <a:endParaRPr altLang="ja-JP" lang="ja-JP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7" y="339645"/>
            <a:ext cx="8526801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accent4">
                    <a:lumMod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294468" y="1507067"/>
            <a:ext cx="8526803" cy="48492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200"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hasCustomPrompt="1" idx="15" sz="quarter" type="pic"/>
          </p:nvPr>
        </p:nvSpPr>
        <p:spPr>
          <a:xfrm>
            <a:off x="1" y="-1"/>
            <a:ext cx="9144000" cy="6857999"/>
          </a:xfrm>
          <a:custGeom>
            <a:avLst/>
            <a:gdLst>
              <a:gd fmla="*/ 0 w 5822209" name="connsiteX0"/>
              <a:gd fmla="*/ 0 h 4427316" name="connsiteY0"/>
              <a:gd fmla="*/ 5822209 w 5822209" name="connsiteX1"/>
              <a:gd fmla="*/ 0 h 4427316" name="connsiteY1"/>
              <a:gd fmla="*/ 5822209 w 5822209" name="connsiteX2"/>
              <a:gd fmla="*/ 4427316 h 4427316" name="connsiteY2"/>
              <a:gd fmla="*/ 0 w 5822209" name="connsiteX3"/>
              <a:gd fmla="*/ 4427316 h 4427316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4427316" w="5822209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numCol="1" rtlCol="0" wrap="square">
            <a:noAutofit/>
          </a:bodyPr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A84E7DF6-22EE-4DD5-9163-81B0E8A9B865}" type="datetime1">
              <a:rPr altLang="ja-JP" lang="en-US" smtClean="0"/>
              <a:t>10/19/2020</a:t>
            </a:fld>
            <a:endParaRPr altLang="ja-JP" 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smtClean="0"/>
              <a:pPr/>
              <a:t>‹#›</a:t>
            </a:fld>
            <a:endParaRPr altLang="ja-JP" lang="ja-JP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1220491" y="339645"/>
            <a:ext cx="7600777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1220492" y="1507067"/>
            <a:ext cx="7600778" cy="48492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hasCustomPrompt="1" idx="15" sz="quarter" type="pic"/>
          </p:nvPr>
        </p:nvSpPr>
        <p:spPr>
          <a:xfrm>
            <a:off x="1" y="-1"/>
            <a:ext cx="9144000" cy="6857999"/>
          </a:xfrm>
          <a:custGeom>
            <a:avLst/>
            <a:gdLst>
              <a:gd fmla="*/ 0 w 5822209" name="connsiteX0"/>
              <a:gd fmla="*/ 0 h 4427316" name="connsiteY0"/>
              <a:gd fmla="*/ 5822209 w 5822209" name="connsiteX1"/>
              <a:gd fmla="*/ 0 h 4427316" name="connsiteY1"/>
              <a:gd fmla="*/ 5822209 w 5822209" name="connsiteX2"/>
              <a:gd fmla="*/ 4427316 h 4427316" name="connsiteY2"/>
              <a:gd fmla="*/ 0 w 5822209" name="connsiteX3"/>
              <a:gd fmla="*/ 4427316 h 4427316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4427316" w="5822209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numCol="1" rtlCol="0" wrap="square">
            <a:noAutofit/>
          </a:bodyPr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C0C9CE5E-E402-4A55-B1D5-42C578514DA6}" type="datetime1">
              <a:rPr altLang="ja-JP" lang="en-US" smtClean="0"/>
              <a:t>10/19/2020</a:t>
            </a:fld>
            <a:endParaRPr altLang="ja-JP" 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>
            <a:lvl1pPr>
              <a:defRPr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31FEFF75-79D2-EE46-877B-299D1510E681}" type="slidenum">
              <a:rPr altLang="ja-JP" lang="en-US" smtClean="0"/>
              <a:pPr/>
              <a:t>‹#›</a:t>
            </a:fld>
            <a:endParaRPr altLang="ja-JP" lang="ja-JP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94467" y="339645"/>
            <a:ext cx="8526801" cy="1002552"/>
          </a:xfrm>
        </p:spPr>
        <p:txBody>
          <a:bodyPr anchor="b" lIns="0" numCol="1" rIns="0" rtlCol="0">
            <a:noAutofit/>
          </a:bodyPr>
          <a:lstStyle>
            <a:lvl1pPr algn="l">
              <a:defRPr b="0" baseline="0" cap="all" i="0" sz="3375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pPr rtl="0"/>
            <a:r>
              <a:rPr altLang="ja-JP" lang="ja-JP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294468" y="1507067"/>
            <a:ext cx="8526803" cy="4849283"/>
          </a:xfrm>
        </p:spPr>
        <p:txBody>
          <a:bodyPr anchor="t" lIns="0" numCol="1" rIns="0" rtlCol="0">
            <a:normAutofit/>
          </a:bodyPr>
          <a:lstStyle>
            <a:lvl1pPr indent="0" marL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  <a:lvl2pPr indent="0" marL="3429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2pPr>
            <a:lvl3pPr indent="0" marL="6858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3pPr>
            <a:lvl4pPr indent="0" marL="10287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4pPr>
            <a:lvl5pPr indent="0" marL="137160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5pPr>
          </a:lstStyle>
          <a:p>
            <a:pPr lvl="0" rtl="0"/>
            <a:r>
              <a:rPr altLang="ja-JP" lang="ja-JP" noProof="0"/>
              <a:t>クリックしてマスター テキストのスタイルを編集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  <p:hf dt="0" ftr="0" hdr="0" sldNum="0"/>
</p:sldLayout>
</file>

<file path=ppt/slideMasters/_rels/slideMaster1.xml.rels><?xml version="1.0" encoding="UTF-8" standalone="yes"?><Relationships xmlns="http://schemas.openxmlformats.org/package/2006/relationships"><Relationship Id="rId39" Target="../slideLayouts/slideLayout38.xml" Type="http://schemas.openxmlformats.org/officeDocument/2006/relationships/slideLayout"/><Relationship Id="rId38" Target="../slideLayouts/slideLayout37.xml" Type="http://schemas.openxmlformats.org/officeDocument/2006/relationships/slideLayout"/><Relationship Id="rId37" Target="../slideLayouts/slideLayout36.xml" Type="http://schemas.openxmlformats.org/officeDocument/2006/relationships/slideLayout"/><Relationship Id="rId36" Target="../slideLayouts/slideLayout35.xml" Type="http://schemas.openxmlformats.org/officeDocument/2006/relationships/slideLayout"/><Relationship Id="rId35" Target="../slideLayouts/slideLayout34.xml" Type="http://schemas.openxmlformats.org/officeDocument/2006/relationships/slideLayout"/><Relationship Id="rId34" Target="../slideLayouts/slideLayout33.xml" Type="http://schemas.openxmlformats.org/officeDocument/2006/relationships/slideLayout"/><Relationship Id="rId33" Target="../slideLayouts/slideLayout32.xml" Type="http://schemas.openxmlformats.org/officeDocument/2006/relationships/slideLayout"/><Relationship Id="rId32" Target="../slideLayouts/slideLayout31.xml" Type="http://schemas.openxmlformats.org/officeDocument/2006/relationships/slideLayout"/><Relationship Id="rId31" Target="../slideLayouts/slideLayout30.xml" Type="http://schemas.openxmlformats.org/officeDocument/2006/relationships/slideLayout"/><Relationship Id="rId30" Target="../slideLayouts/slideLayout29.xml" Type="http://schemas.openxmlformats.org/officeDocument/2006/relationships/slideLayout"/><Relationship Id="rId27" Target="../slideLayouts/slideLayout26.xml" Type="http://schemas.openxmlformats.org/officeDocument/2006/relationships/slideLayout"/><Relationship Id="rId26" Target="../slideLayouts/slideLayout25.xml" Type="http://schemas.openxmlformats.org/officeDocument/2006/relationships/slideLayout"/><Relationship Id="rId25" Target="../slideLayouts/slideLayout24.xml" Type="http://schemas.openxmlformats.org/officeDocument/2006/relationships/slideLayout"/><Relationship Id="rId24" Target="../slideLayouts/slideLayout23.xml" Type="http://schemas.openxmlformats.org/officeDocument/2006/relationships/slideLayout"/><Relationship Id="rId21" Target="../slideLayouts/slideLayout20.xml" Type="http://schemas.openxmlformats.org/officeDocument/2006/relationships/slideLayout"/><Relationship Id="rId19" Target="../slideLayouts/slideLayout18.xml" Type="http://schemas.openxmlformats.org/officeDocument/2006/relationships/slideLayout"/><Relationship Id="rId20" Target="../slideLayouts/slideLayout19.xml" Type="http://schemas.openxmlformats.org/officeDocument/2006/relationships/slideLayout"/><Relationship Id="rId18" Target="../slideLayouts/slideLayout17.xml" Type="http://schemas.openxmlformats.org/officeDocument/2006/relationships/slideLayout"/><Relationship Id="rId17" Target="../slideLayouts/slideLayout16.xml" Type="http://schemas.openxmlformats.org/officeDocument/2006/relationships/slideLayout"/><Relationship Id="rId16" Target="../slideLayouts/slideLayout15.xml" Type="http://schemas.openxmlformats.org/officeDocument/2006/relationships/slideLayout"/><Relationship Id="rId15" Target="../slideLayouts/slideLayout14.xml" Type="http://schemas.openxmlformats.org/officeDocument/2006/relationships/slideLayout"/><Relationship Id="rId14" Target="../slideLayouts/slideLayout13.xml" Type="http://schemas.openxmlformats.org/officeDocument/2006/relationships/slideLayout"/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3" Target="../slideLayouts/slideLayout22.xml" Type="http://schemas.openxmlformats.org/officeDocument/2006/relationships/slideLayout"/><Relationship Id="rId29" Target="../slideLayouts/slideLayout28.xml" Type="http://schemas.openxmlformats.org/officeDocument/2006/relationships/slideLayout"/><Relationship Id="rId2" Target="../slideLayouts/slideLayout1.xml" Type="http://schemas.openxmlformats.org/officeDocument/2006/relationships/slideLayout"/><Relationship Id="rId22" Target="../slideLayouts/slideLayout21.xml" Type="http://schemas.openxmlformats.org/officeDocument/2006/relationships/slideLayout"/><Relationship Id="rId28" Target="../slideLayouts/slideLayout27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pPr rtl="0"/>
            <a:r>
              <a:rPr altLang="ja-JP" lang="ja-JP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 rtl="0"/>
            <a:r>
              <a:rPr altLang="ja-JP" lang="ja-JP" noProof="0"/>
              <a:t>マスター テキストの書式設定</a:t>
            </a:r>
          </a:p>
          <a:p>
            <a:pPr lvl="1" rtl="0"/>
            <a:r>
              <a:rPr altLang="ja-JP" lang="ja-JP" noProof="0"/>
              <a:t>第 </a:t>
            </a:r>
            <a:r>
              <a:rPr altLang="ja-JP" lang="en-US" noProof="0"/>
              <a:t>2 </a:t>
            </a:r>
            <a:r>
              <a:rPr altLang="ja-JP" lang="ja-JP" noProof="0"/>
              <a:t>レベル</a:t>
            </a:r>
          </a:p>
          <a:p>
            <a:pPr lvl="2" rtl="0"/>
            <a:r>
              <a:rPr altLang="ja-JP" lang="ja-JP" noProof="0"/>
              <a:t>第 </a:t>
            </a:r>
            <a:r>
              <a:rPr altLang="ja-JP" lang="en-US" noProof="0"/>
              <a:t>3 </a:t>
            </a:r>
            <a:r>
              <a:rPr altLang="ja-JP" lang="ja-JP" noProof="0"/>
              <a:t>レベル</a:t>
            </a:r>
          </a:p>
          <a:p>
            <a:pPr lvl="3" rtl="0"/>
            <a:r>
              <a:rPr altLang="ja-JP" lang="ja-JP" noProof="0"/>
              <a:t>第 </a:t>
            </a:r>
            <a:r>
              <a:rPr altLang="ja-JP" lang="en-US" noProof="0"/>
              <a:t>4 </a:t>
            </a:r>
            <a:r>
              <a:rPr altLang="ja-JP" lang="ja-JP" noProof="0"/>
              <a:t>レベル</a:t>
            </a:r>
          </a:p>
          <a:p>
            <a:pPr lvl="4" rtl="0"/>
            <a:r>
              <a:rPr altLang="ja-JP" lang="ja-JP" noProof="0"/>
              <a:t>第 </a:t>
            </a:r>
            <a:r>
              <a:rPr altLang="ja-JP" lang="en-US" noProof="0"/>
              <a:t>5 </a:t>
            </a:r>
            <a:r>
              <a:rPr altLang="ja-JP" lang="ja-JP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EB195C50-09D6-48F5-8247-B1FF16755C7B}" type="datetime1">
              <a:rPr altLang="ja-JP" lang="en-US" noProof="0" smtClean="0"/>
              <a:pPr/>
              <a:t>10/19/2020</a:t>
            </a:fld>
            <a:endParaRPr altLang="ja-JP" lang="ja-JP" noProof="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endParaRPr altLang="ja-JP" lang="ja-JP" noProof="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charset="-128" panose="020B0604030504040204" pitchFamily="50" typeface="Meiryo UI"/>
                <a:ea charset="-128" panose="020B0604030504040204" pitchFamily="50" typeface="Meiryo UI"/>
              </a:defRPr>
            </a:lvl1pPr>
          </a:lstStyle>
          <a:p>
            <a:fld id="{62C6627B-E4D5-2947-8E88-B84039729B99}" type="slidenum">
              <a:rPr altLang="ja-JP" lang="en-US" noProof="0" smtClean="0"/>
              <a:pPr/>
              <a:t>‹#›</a:t>
            </a:fld>
            <a:endParaRPr altLang="ja-JP" lang="ja-JP" noProof="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</p:sldLayoutIdLst>
  <p:hf dt="0" ftr="0" hdr="0" sldNum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kern="1200" kumimoji="1" sz="3300">
          <a:solidFill>
            <a:schemeClr val="tx1"/>
          </a:solidFill>
          <a:latin charset="-128" panose="020B0604030504040204" pitchFamily="50" typeface="Meiryo UI"/>
          <a:ea charset="-128" panose="020B0604030504040204" pitchFamily="50" typeface="Meiryo UI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kern="1200" kumimoji="1" sz="2100">
          <a:solidFill>
            <a:schemeClr val="tx1"/>
          </a:solidFill>
          <a:latin charset="-128" panose="020B0604030504040204" pitchFamily="50" typeface="Meiryo UI"/>
          <a:ea charset="-128" panose="020B0604030504040204" pitchFamily="50" typeface="Meiryo UI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800">
          <a:solidFill>
            <a:schemeClr val="tx1"/>
          </a:solidFill>
          <a:latin charset="-128" panose="020B0604030504040204" pitchFamily="50" typeface="Meiryo UI"/>
          <a:ea charset="-128" panose="020B0604030504040204" pitchFamily="50" typeface="Meiryo UI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500">
          <a:solidFill>
            <a:schemeClr val="tx1"/>
          </a:solidFill>
          <a:latin charset="-128" panose="020B0604030504040204" pitchFamily="50" typeface="Meiryo UI"/>
          <a:ea charset="-128" panose="020B0604030504040204" pitchFamily="50" typeface="Meiryo UI"/>
          <a:cs typeface="+mn-cs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charset="-128" panose="020B0604030504040204" pitchFamily="50" typeface="Meiryo UI"/>
          <a:ea charset="-128" panose="020B0604030504040204" pitchFamily="50" typeface="Meiryo UI"/>
          <a:cs typeface="+mn-cs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charset="-128" panose="020B0604030504040204" pitchFamily="50" typeface="Meiryo UI"/>
          <a:ea charset="-128" panose="020B0604030504040204" pitchFamily="50" typeface="Meiryo UI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4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5" Target="../media/image49.svg" Type="http://schemas.openxmlformats.org/officeDocument/2006/relationships/image"/><Relationship Id="rId4" Target="../media/image6.png" Type="http://schemas.openxmlformats.org/officeDocument/2006/relationships/image"/><Relationship Id="rId3" Target="../media/image5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2">
            <a:extLst>
              <a:ext uri="{FF2B5EF4-FFF2-40B4-BE49-F238E27FC236}">
                <a16:creationId xmlns:a16="http://schemas.microsoft.com/office/drawing/2014/main" id="{3CAAA053-2560-524F-AD48-4008D2FF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21" y="235457"/>
            <a:ext cx="7600777" cy="738904"/>
          </a:xfrm>
        </p:spPr>
        <p:txBody>
          <a:bodyPr anchor="t" anchorCtr="0" numCol="1" rtlCol="0"/>
          <a:lstStyle/>
          <a:p>
            <a:r>
              <a:rPr altLang="ja-JP" dirty="0" lang="ja-JP" sz="2000" u="sng"/>
              <a:t>４．検証</a:t>
            </a:r>
            <a:r>
              <a:rPr altLang="ja-JP" dirty="0" lang="en-US" sz="2000" u="sng"/>
              <a:t/>
            </a:r>
            <a:br>
              <a:rPr altLang="ja-JP" dirty="0" lang="en-US" sz="2000" u="sng"/>
            </a:br>
            <a:r>
              <a:rPr altLang="ja-JP" dirty="0" lang="ja-JP" sz="2000"/>
              <a:t>　　モデルシステムのシステム構成</a:t>
            </a:r>
            <a:r>
              <a:rPr altLang="ja-JP" dirty="0" lang="en-US" sz="2000" u="sng"/>
              <a:t/>
            </a:r>
            <a:br>
              <a:rPr altLang="ja-JP" dirty="0" lang="en-US" sz="2000" u="sng"/>
            </a:br>
            <a:r>
              <a:rPr altLang="ja-JP" dirty="0" lang="ja-JP" sz="2000"/>
              <a:t>　</a:t>
            </a:r>
          </a:p>
        </p:txBody>
      </p:sp>
      <p:pic>
        <p:nvPicPr>
          <p:cNvPr descr="スクリーンショット, 抽象, 地図 が含まれている画像  自動的に生成された説明" id="19" name="図 18">
            <a:extLst>
              <a:ext uri="{FF2B5EF4-FFF2-40B4-BE49-F238E27FC236}">
                <a16:creationId xmlns:a16="http://schemas.microsoft.com/office/drawing/2014/main" id="{463E4D2C-5AE0-4A1C-845A-A863F8B72D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87" y="1077132"/>
            <a:ext cx="6359403" cy="5687879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A154B03-894E-4B62-8CA3-57C00ACDEE09}"/>
              </a:ext>
            </a:extLst>
          </p:cNvPr>
          <p:cNvSpPr/>
          <p:nvPr/>
        </p:nvSpPr>
        <p:spPr>
          <a:xfrm>
            <a:off x="3645650" y="2270503"/>
            <a:ext cx="4300330" cy="1619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>
              <a:avLst/>
            </a:prstTxWarp>
            <a:noAutofit/>
          </a:bodyPr>
          <a:lstStyle/>
          <a:p>
            <a:endParaRPr altLang="ja-JP" lang="ja-JP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FAB531-E441-4D29-B8D9-7E44443FE3C4}"/>
              </a:ext>
            </a:extLst>
          </p:cNvPr>
          <p:cNvSpPr/>
          <p:nvPr/>
        </p:nvSpPr>
        <p:spPr>
          <a:xfrm>
            <a:off x="4516095" y="4587497"/>
            <a:ext cx="4234713" cy="2208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>
              <a:avLst/>
            </a:prstTxWarp>
            <a:noAutofit/>
          </a:bodyPr>
          <a:lstStyle/>
          <a:p>
            <a:endParaRPr altLang="ja-JP" lang="ja-JP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C2AB2BF-16E3-4CF7-9F2D-49578856AE0E}"/>
              </a:ext>
            </a:extLst>
          </p:cNvPr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FC5A7E32-F053-48B1-843C-60A211F70A78}"/>
                </a:ext>
              </a:extLst>
            </p:cNvPr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45" name="1 つの角を切り取った四角形 16">
                <a:extLst>
                  <a:ext uri="{FF2B5EF4-FFF2-40B4-BE49-F238E27FC236}">
                    <a16:creationId xmlns:a16="http://schemas.microsoft.com/office/drawing/2014/main" id="{FBF43787-CA6A-49EC-B93E-A92EE95B9715}"/>
                  </a:ext>
                </a:extLst>
              </p:cNvPr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 sz="1500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6" name="1 つの角を切り取った四角形 17">
                <a:extLst>
                  <a:ext uri="{FF2B5EF4-FFF2-40B4-BE49-F238E27FC236}">
                    <a16:creationId xmlns:a16="http://schemas.microsoft.com/office/drawing/2014/main" id="{D9F091AA-1B0B-44FB-8688-9B0DE1F233AE}"/>
                  </a:ext>
                </a:extLst>
              </p:cNvPr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7" name="1 つの角を切り取った四角形 18">
                <a:extLst>
                  <a:ext uri="{FF2B5EF4-FFF2-40B4-BE49-F238E27FC236}">
                    <a16:creationId xmlns:a16="http://schemas.microsoft.com/office/drawing/2014/main" id="{082A613B-EC8E-4E10-8F51-37FB9C9031D2}"/>
                  </a:ext>
                </a:extLst>
              </p:cNvPr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endParaRPr altLang="ja-JP" kumimoji="1" lang="ja-JP" sz="1500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8" name="1 つの角を切り取った四角形 20">
                <a:extLst>
                  <a:ext uri="{FF2B5EF4-FFF2-40B4-BE49-F238E27FC236}">
                    <a16:creationId xmlns:a16="http://schemas.microsoft.com/office/drawing/2014/main" id="{9B2A1375-D8A6-4E18-A890-848EEB34EA3B}"/>
                  </a:ext>
                </a:extLst>
              </p:cNvPr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9" name="1 つの角を切り取った四角形 21">
                <a:extLst>
                  <a:ext uri="{FF2B5EF4-FFF2-40B4-BE49-F238E27FC236}">
                    <a16:creationId xmlns:a16="http://schemas.microsoft.com/office/drawing/2014/main" id="{E3128420-1701-4F11-882A-8C152993FE16}"/>
                  </a:ext>
                </a:extLst>
              </p:cNvPr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0" name="1 つの角を切り取った四角形 28">
                <a:extLst>
                  <a:ext uri="{FF2B5EF4-FFF2-40B4-BE49-F238E27FC236}">
                    <a16:creationId xmlns:a16="http://schemas.microsoft.com/office/drawing/2014/main" id="{4C074307-D43E-484B-9972-5BF3D07C222C}"/>
                  </a:ext>
                </a:extLst>
              </p:cNvPr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dirty="0" kumimoji="1" lang="en-US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1" name="1 つの角を切り取った四角形 29">
                <a:extLst>
                  <a:ext uri="{FF2B5EF4-FFF2-40B4-BE49-F238E27FC236}">
                    <a16:creationId xmlns:a16="http://schemas.microsoft.com/office/drawing/2014/main" id="{44F0120D-D4D6-4E6C-B9D4-A300BDE2F2F0}"/>
                  </a:ext>
                </a:extLst>
              </p:cNvPr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513DF0AE-BB78-44B4-B732-7E6DAD0AF682}"/>
                  </a:ext>
                </a:extLst>
              </p:cNvPr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１章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紹介</a:t>
                </a: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F63AC03-F890-4C1F-B194-DD257C1945AD}"/>
                  </a:ext>
                </a:extLst>
              </p:cNvPr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２章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問題提起</a:t>
                </a: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C7A042D-13BD-4723-88B1-A7C7F9FCAF07}"/>
                  </a:ext>
                </a:extLst>
              </p:cNvPr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３章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en-US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SA</a:t>
                </a:r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定義</a:t>
                </a: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2FBAF6B-2928-43E1-9559-629C45B55D8C}"/>
                  </a:ext>
                </a:extLst>
              </p:cNvPr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４章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検証</a:t>
                </a:r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565C68C1-23C8-4C8B-9472-4811893D1A3B}"/>
                  </a:ext>
                </a:extLst>
              </p:cNvPr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５章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考察</a:t>
                </a: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AB84656-89E8-43BF-BD96-DE3879CA829E}"/>
                  </a:ext>
                </a:extLst>
              </p:cNvPr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６章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課題</a:t>
                </a: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B27A658-5B79-45E6-B6B2-67FD07CD91FF}"/>
                  </a:ext>
                </a:extLst>
              </p:cNvPr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７章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展望</a:t>
                </a:r>
              </a:p>
            </p:txBody>
          </p:sp>
        </p:grpSp>
        <p:sp>
          <p:nvSpPr>
            <p:cNvPr id="43" name="1 つの角を切り取った四角形 29">
              <a:extLst>
                <a:ext uri="{FF2B5EF4-FFF2-40B4-BE49-F238E27FC236}">
                  <a16:creationId xmlns:a16="http://schemas.microsoft.com/office/drawing/2014/main" id="{5CCC3809-B36A-4B9C-A20D-708C07CF8D53}"/>
                </a:ext>
              </a:extLst>
            </p:cNvPr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 numCol="1" rtlCol="0"/>
            <a:lstStyle/>
            <a:p>
              <a:pPr algn="ctr"/>
              <a:endParaRPr altLang="ja-JP" kumimoji="1" lang="ja-JP">
                <a:latin charset="-128" panose="020B0604030504040204" pitchFamily="34" typeface="Meiryo UI"/>
                <a:ea charset="-128" panose="020B0604030504040204" pitchFamily="34" typeface="Meiryo UI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9E0B325-D4BF-4F9C-9EAD-01A596FD5045}"/>
                </a:ext>
              </a:extLst>
            </p:cNvPr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r>
                <a: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8</a:t>
              </a:r>
              <a:r>
                <a:rPr altLang="ja-JP" dirty="0" kumimoji="1" lang="ja-JP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章</a:t>
              </a:r>
              <a:endParaRPr altLang="ja-JP" dirty="0" kumimoji="1" lang="en-US" sz="1500">
                <a:solidFill>
                  <a:schemeClr val="bg1"/>
                </a:solidFill>
                <a:latin charset="-128" panose="020B0604030504040204" pitchFamily="34" typeface="Meiryo UI"/>
                <a:ea charset="-128" panose="020B0604030504040204" pitchFamily="34" typeface="Meiryo UI"/>
              </a:endParaRPr>
            </a:p>
            <a:p>
              <a:r>
                <a:rPr altLang="ja-JP" dirty="0" kumimoji="1" lang="ja-JP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総括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86716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2">
            <a:extLst>
              <a:ext uri="{FF2B5EF4-FFF2-40B4-BE49-F238E27FC236}">
                <a16:creationId xmlns:a16="http://schemas.microsoft.com/office/drawing/2014/main" id="{3CAAA053-2560-524F-AD48-4008D2FF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21" y="235457"/>
            <a:ext cx="7600777" cy="738904"/>
          </a:xfrm>
        </p:spPr>
        <p:txBody>
          <a:bodyPr anchor="t" anchorCtr="0" numCol="1" rtlCol="0"/>
          <a:lstStyle/>
          <a:p>
            <a:r>
              <a:rPr altLang="ja-JP" dirty="0" lang="ja-JP" sz="2000" u="sng"/>
              <a:t>４．検証</a:t>
            </a:r>
            <a:r>
              <a:rPr altLang="ja-JP" dirty="0" lang="en-US" sz="2000" u="sng"/>
              <a:t/>
            </a:r>
            <a:br>
              <a:rPr altLang="ja-JP" dirty="0" lang="en-US" sz="2000" u="sng"/>
            </a:br>
            <a:r>
              <a:rPr altLang="ja-JP" dirty="0" lang="ja-JP" sz="2000"/>
              <a:t>　　グッズ購買システム</a:t>
            </a:r>
            <a:r>
              <a:rPr dirty="0" lang="ja-JP" sz="2000"/>
              <a:t>：</a:t>
            </a:r>
            <a:r>
              <a:rPr dirty="0" lang="ja-JP" smtClean="0" sz="2000"/>
              <a:t>商品カタログ参照機能</a:t>
            </a:r>
            <a:r>
              <a:rPr altLang="ja-JP" dirty="0" lang="ja-JP" sz="2000"/>
              <a:t>　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C2AB2BF-16E3-4CF7-9F2D-49578856AE0E}"/>
              </a:ext>
            </a:extLst>
          </p:cNvPr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FC5A7E32-F053-48B1-843C-60A211F70A78}"/>
                </a:ext>
              </a:extLst>
            </p:cNvPr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45" name="1 つの角を切り取った四角形 16">
                <a:extLst>
                  <a:ext uri="{FF2B5EF4-FFF2-40B4-BE49-F238E27FC236}">
                    <a16:creationId xmlns:a16="http://schemas.microsoft.com/office/drawing/2014/main" id="{FBF43787-CA6A-49EC-B93E-A92EE95B9715}"/>
                  </a:ext>
                </a:extLst>
              </p:cNvPr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 sz="1500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6" name="1 つの角を切り取った四角形 17">
                <a:extLst>
                  <a:ext uri="{FF2B5EF4-FFF2-40B4-BE49-F238E27FC236}">
                    <a16:creationId xmlns:a16="http://schemas.microsoft.com/office/drawing/2014/main" id="{D9F091AA-1B0B-44FB-8688-9B0DE1F233AE}"/>
                  </a:ext>
                </a:extLst>
              </p:cNvPr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7" name="1 つの角を切り取った四角形 18">
                <a:extLst>
                  <a:ext uri="{FF2B5EF4-FFF2-40B4-BE49-F238E27FC236}">
                    <a16:creationId xmlns:a16="http://schemas.microsoft.com/office/drawing/2014/main" id="{082A613B-EC8E-4E10-8F51-37FB9C9031D2}"/>
                  </a:ext>
                </a:extLst>
              </p:cNvPr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endParaRPr altLang="ja-JP" kumimoji="1" lang="ja-JP" sz="1500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8" name="1 つの角を切り取った四角形 20">
                <a:extLst>
                  <a:ext uri="{FF2B5EF4-FFF2-40B4-BE49-F238E27FC236}">
                    <a16:creationId xmlns:a16="http://schemas.microsoft.com/office/drawing/2014/main" id="{9B2A1375-D8A6-4E18-A890-848EEB34EA3B}"/>
                  </a:ext>
                </a:extLst>
              </p:cNvPr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9" name="1 つの角を切り取った四角形 21">
                <a:extLst>
                  <a:ext uri="{FF2B5EF4-FFF2-40B4-BE49-F238E27FC236}">
                    <a16:creationId xmlns:a16="http://schemas.microsoft.com/office/drawing/2014/main" id="{E3128420-1701-4F11-882A-8C152993FE16}"/>
                  </a:ext>
                </a:extLst>
              </p:cNvPr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0" name="1 つの角を切り取った四角形 28">
                <a:extLst>
                  <a:ext uri="{FF2B5EF4-FFF2-40B4-BE49-F238E27FC236}">
                    <a16:creationId xmlns:a16="http://schemas.microsoft.com/office/drawing/2014/main" id="{4C074307-D43E-484B-9972-5BF3D07C222C}"/>
                  </a:ext>
                </a:extLst>
              </p:cNvPr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dirty="0" kumimoji="1" lang="en-US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1" name="1 つの角を切り取った四角形 29">
                <a:extLst>
                  <a:ext uri="{FF2B5EF4-FFF2-40B4-BE49-F238E27FC236}">
                    <a16:creationId xmlns:a16="http://schemas.microsoft.com/office/drawing/2014/main" id="{44F0120D-D4D6-4E6C-B9D4-A300BDE2F2F0}"/>
                  </a:ext>
                </a:extLst>
              </p:cNvPr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513DF0AE-BB78-44B4-B732-7E6DAD0AF682}"/>
                  </a:ext>
                </a:extLst>
              </p:cNvPr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１章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紹介</a:t>
                </a: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F63AC03-F890-4C1F-B194-DD257C1945AD}"/>
                  </a:ext>
                </a:extLst>
              </p:cNvPr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２章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問題提起</a:t>
                </a: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C7A042D-13BD-4723-88B1-A7C7F9FCAF07}"/>
                  </a:ext>
                </a:extLst>
              </p:cNvPr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３章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en-US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SA</a:t>
                </a:r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定義</a:t>
                </a: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2FBAF6B-2928-43E1-9559-629C45B55D8C}"/>
                  </a:ext>
                </a:extLst>
              </p:cNvPr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４章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検証</a:t>
                </a:r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565C68C1-23C8-4C8B-9472-4811893D1A3B}"/>
                  </a:ext>
                </a:extLst>
              </p:cNvPr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５章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考察</a:t>
                </a: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AB84656-89E8-43BF-BD96-DE3879CA829E}"/>
                  </a:ext>
                </a:extLst>
              </p:cNvPr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６章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課題</a:t>
                </a: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B27A658-5B79-45E6-B6B2-67FD07CD91FF}"/>
                  </a:ext>
                </a:extLst>
              </p:cNvPr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７章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展望</a:t>
                </a:r>
              </a:p>
            </p:txBody>
          </p:sp>
        </p:grpSp>
        <p:sp>
          <p:nvSpPr>
            <p:cNvPr id="43" name="1 つの角を切り取った四角形 29">
              <a:extLst>
                <a:ext uri="{FF2B5EF4-FFF2-40B4-BE49-F238E27FC236}">
                  <a16:creationId xmlns:a16="http://schemas.microsoft.com/office/drawing/2014/main" id="{5CCC3809-B36A-4B9C-A20D-708C07CF8D53}"/>
                </a:ext>
              </a:extLst>
            </p:cNvPr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 numCol="1" rtlCol="0"/>
            <a:lstStyle/>
            <a:p>
              <a:pPr algn="ctr"/>
              <a:endParaRPr altLang="ja-JP" kumimoji="1" lang="ja-JP">
                <a:latin charset="-128" panose="020B0604030504040204" pitchFamily="34" typeface="Meiryo UI"/>
                <a:ea charset="-128" panose="020B0604030504040204" pitchFamily="34" typeface="Meiryo UI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9E0B325-D4BF-4F9C-9EAD-01A596FD5045}"/>
                </a:ext>
              </a:extLst>
            </p:cNvPr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r>
                <a: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8</a:t>
              </a:r>
              <a:r>
                <a:rPr altLang="ja-JP" dirty="0" kumimoji="1" lang="ja-JP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章</a:t>
              </a:r>
              <a:endParaRPr altLang="ja-JP" dirty="0" kumimoji="1" lang="en-US" sz="1500">
                <a:solidFill>
                  <a:schemeClr val="bg1"/>
                </a:solidFill>
                <a:latin charset="-128" panose="020B0604030504040204" pitchFamily="34" typeface="Meiryo UI"/>
                <a:ea charset="-128" panose="020B0604030504040204" pitchFamily="34" typeface="Meiryo UI"/>
              </a:endParaRPr>
            </a:p>
            <a:p>
              <a:r>
                <a:rPr altLang="ja-JP" dirty="0" kumimoji="1" lang="ja-JP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総括</a:t>
              </a: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169" y="1105866"/>
            <a:ext cx="5238455" cy="167208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54422" y="3409055"/>
            <a:ext cx="8244185" cy="93563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/>
            <a:r>
              <a:rPr sz="2400">
                <a:latin typeface="Meiryo UI"/>
              </a:rPr>
              <a:t>概要：</a:t>
            </a:r>
          </a:p>
          <a:p>
            <a:pPr algn="ctr"/>
            <a:r>
              <a:rPr dirty="0" kumimoji="1" lang="ja-JP" sz="2400">
                <a:latin charset="-128" panose="020B0604030504040204" pitchFamily="50" typeface="Meiryo UI"/>
                <a:ea charset="-128" panose="020B0604030504040204" pitchFamily="50" typeface="Meiryo UI"/>
              </a:rPr>
              <a:t>利用者が選択した商品</a:t>
            </a:r>
            <a:r>
              <a:rPr altLang="ja-JP" dirty="0" kumimoji="1" lang="en-US" sz="2400">
                <a:latin charset="-128" panose="020B0604030504040204" pitchFamily="50" typeface="Meiryo UI"/>
                <a:ea charset="-128" panose="020B0604030504040204" pitchFamily="50" typeface="Meiryo UI"/>
              </a:rPr>
              <a:t>ID</a:t>
            </a:r>
            <a:r>
              <a:rPr dirty="0" kumimoji="1" lang="ja-JP" sz="2400">
                <a:latin charset="-128" panose="020B0604030504040204" pitchFamily="50" typeface="Meiryo UI"/>
                <a:ea charset="-128" panose="020B0604030504040204" pitchFamily="50" typeface="Meiryo UI"/>
              </a:rPr>
              <a:t>をキーに商品情報を収集する。</a:t>
            </a:r>
          </a:p>
          <a:p>
            <a:pPr algn="ctr"/>
            <a:r>
              <a:rPr sz="2400">
                <a:latin typeface="Meiryo UI"/>
              </a:rPr>
              <a:t/>
            </a:r>
          </a:p>
          <a:p>
            <a:pPr algn="l"/>
          </a:p>
        </p:txBody>
      </p:sp>
    </p:spTree>
    <p:extLst>
      <p:ext uri="{BB962C8B-B14F-4D97-AF65-F5344CB8AC3E}">
        <p14:creationId xmlns:p14="http://schemas.microsoft.com/office/powerpoint/2010/main" val="249525601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2">
            <a:extLst>
              <a:ext uri="{FF2B5EF4-FFF2-40B4-BE49-F238E27FC236}">
                <a16:creationId xmlns:a16="http://schemas.microsoft.com/office/drawing/2014/main" id="{3CAAA053-2560-524F-AD48-4008D2FF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21" y="235457"/>
            <a:ext cx="7600777" cy="738904"/>
          </a:xfrm>
        </p:spPr>
        <p:txBody>
          <a:bodyPr anchor="t" anchorCtr="0" numCol="1" rtlCol="0"/>
          <a:lstStyle/>
          <a:p>
            <a:r>
              <a:rPr altLang="ja-JP" dirty="0" lang="ja-JP" sz="2000" u="sng"/>
              <a:t>４．検証</a:t>
            </a:r>
            <a:r>
              <a:rPr altLang="ja-JP" dirty="0" lang="en-US" sz="2000" u="sng"/>
              <a:t/>
            </a:r>
            <a:br>
              <a:rPr altLang="ja-JP" dirty="0" lang="en-US" sz="2000" u="sng"/>
            </a:br>
            <a:r>
              <a:rPr altLang="ja-JP" dirty="0" lang="ja-JP" sz="2000"/>
              <a:t>　　</a:t>
            </a:r>
            <a:r>
              <a:rPr altLang="ja-JP" dirty="0" lang="ja-JP" smtClean="0" sz="2000"/>
              <a:t>モデルシステム</a:t>
            </a:r>
            <a:r>
              <a:rPr dirty="0" lang="ja-JP" smtClean="0" sz="2000"/>
              <a:t>：ポイント参照機能</a:t>
            </a:r>
            <a:r>
              <a:rPr altLang="ja-JP" dirty="0" lang="ja-JP" sz="2000"/>
              <a:t>　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C2AB2BF-16E3-4CF7-9F2D-49578856AE0E}"/>
              </a:ext>
            </a:extLst>
          </p:cNvPr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FC5A7E32-F053-48B1-843C-60A211F70A78}"/>
                </a:ext>
              </a:extLst>
            </p:cNvPr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45" name="1 つの角を切り取った四角形 16">
                <a:extLst>
                  <a:ext uri="{FF2B5EF4-FFF2-40B4-BE49-F238E27FC236}">
                    <a16:creationId xmlns:a16="http://schemas.microsoft.com/office/drawing/2014/main" id="{FBF43787-CA6A-49EC-B93E-A92EE95B9715}"/>
                  </a:ext>
                </a:extLst>
              </p:cNvPr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 sz="1500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6" name="1 つの角を切り取った四角形 17">
                <a:extLst>
                  <a:ext uri="{FF2B5EF4-FFF2-40B4-BE49-F238E27FC236}">
                    <a16:creationId xmlns:a16="http://schemas.microsoft.com/office/drawing/2014/main" id="{D9F091AA-1B0B-44FB-8688-9B0DE1F233AE}"/>
                  </a:ext>
                </a:extLst>
              </p:cNvPr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7" name="1 つの角を切り取った四角形 18">
                <a:extLst>
                  <a:ext uri="{FF2B5EF4-FFF2-40B4-BE49-F238E27FC236}">
                    <a16:creationId xmlns:a16="http://schemas.microsoft.com/office/drawing/2014/main" id="{082A613B-EC8E-4E10-8F51-37FB9C9031D2}"/>
                  </a:ext>
                </a:extLst>
              </p:cNvPr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endParaRPr altLang="ja-JP" kumimoji="1" lang="ja-JP" sz="1500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8" name="1 つの角を切り取った四角形 20">
                <a:extLst>
                  <a:ext uri="{FF2B5EF4-FFF2-40B4-BE49-F238E27FC236}">
                    <a16:creationId xmlns:a16="http://schemas.microsoft.com/office/drawing/2014/main" id="{9B2A1375-D8A6-4E18-A890-848EEB34EA3B}"/>
                  </a:ext>
                </a:extLst>
              </p:cNvPr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9" name="1 つの角を切り取った四角形 21">
                <a:extLst>
                  <a:ext uri="{FF2B5EF4-FFF2-40B4-BE49-F238E27FC236}">
                    <a16:creationId xmlns:a16="http://schemas.microsoft.com/office/drawing/2014/main" id="{E3128420-1701-4F11-882A-8C152993FE16}"/>
                  </a:ext>
                </a:extLst>
              </p:cNvPr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0" name="1 つの角を切り取った四角形 28">
                <a:extLst>
                  <a:ext uri="{FF2B5EF4-FFF2-40B4-BE49-F238E27FC236}">
                    <a16:creationId xmlns:a16="http://schemas.microsoft.com/office/drawing/2014/main" id="{4C074307-D43E-484B-9972-5BF3D07C222C}"/>
                  </a:ext>
                </a:extLst>
              </p:cNvPr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dirty="0" kumimoji="1" lang="en-US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1" name="1 つの角を切り取った四角形 29">
                <a:extLst>
                  <a:ext uri="{FF2B5EF4-FFF2-40B4-BE49-F238E27FC236}">
                    <a16:creationId xmlns:a16="http://schemas.microsoft.com/office/drawing/2014/main" id="{44F0120D-D4D6-4E6C-B9D4-A300BDE2F2F0}"/>
                  </a:ext>
                </a:extLst>
              </p:cNvPr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513DF0AE-BB78-44B4-B732-7E6DAD0AF682}"/>
                  </a:ext>
                </a:extLst>
              </p:cNvPr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１章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紹介</a:t>
                </a: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F63AC03-F890-4C1F-B194-DD257C1945AD}"/>
                  </a:ext>
                </a:extLst>
              </p:cNvPr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２章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問題提起</a:t>
                </a: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C7A042D-13BD-4723-88B1-A7C7F9FCAF07}"/>
                  </a:ext>
                </a:extLst>
              </p:cNvPr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３章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en-US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SA</a:t>
                </a:r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定義</a:t>
                </a: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2FBAF6B-2928-43E1-9559-629C45B55D8C}"/>
                  </a:ext>
                </a:extLst>
              </p:cNvPr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４章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検証</a:t>
                </a:r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565C68C1-23C8-4C8B-9472-4811893D1A3B}"/>
                  </a:ext>
                </a:extLst>
              </p:cNvPr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５章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考察</a:t>
                </a: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AB84656-89E8-43BF-BD96-DE3879CA829E}"/>
                  </a:ext>
                </a:extLst>
              </p:cNvPr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６章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課題</a:t>
                </a: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B27A658-5B79-45E6-B6B2-67FD07CD91FF}"/>
                  </a:ext>
                </a:extLst>
              </p:cNvPr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７章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展望</a:t>
                </a:r>
              </a:p>
            </p:txBody>
          </p:sp>
        </p:grpSp>
        <p:sp>
          <p:nvSpPr>
            <p:cNvPr id="43" name="1 つの角を切り取った四角形 29">
              <a:extLst>
                <a:ext uri="{FF2B5EF4-FFF2-40B4-BE49-F238E27FC236}">
                  <a16:creationId xmlns:a16="http://schemas.microsoft.com/office/drawing/2014/main" id="{5CCC3809-B36A-4B9C-A20D-708C07CF8D53}"/>
                </a:ext>
              </a:extLst>
            </p:cNvPr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 numCol="1" rtlCol="0"/>
            <a:lstStyle/>
            <a:p>
              <a:pPr algn="ctr"/>
              <a:endParaRPr altLang="ja-JP" kumimoji="1" lang="ja-JP">
                <a:latin charset="-128" panose="020B0604030504040204" pitchFamily="34" typeface="Meiryo UI"/>
                <a:ea charset="-128" panose="020B0604030504040204" pitchFamily="34" typeface="Meiryo UI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9E0B325-D4BF-4F9C-9EAD-01A596FD5045}"/>
                </a:ext>
              </a:extLst>
            </p:cNvPr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r>
                <a: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8</a:t>
              </a:r>
              <a:r>
                <a:rPr altLang="ja-JP" dirty="0" kumimoji="1" lang="ja-JP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章</a:t>
              </a:r>
              <a:endParaRPr altLang="ja-JP" dirty="0" kumimoji="1" lang="en-US" sz="1500">
                <a:solidFill>
                  <a:schemeClr val="bg1"/>
                </a:solidFill>
                <a:latin charset="-128" panose="020B0604030504040204" pitchFamily="34" typeface="Meiryo UI"/>
                <a:ea charset="-128" panose="020B0604030504040204" pitchFamily="34" typeface="Meiryo UI"/>
              </a:endParaRPr>
            </a:p>
            <a:p>
              <a:r>
                <a:rPr altLang="ja-JP" dirty="0" kumimoji="1" lang="ja-JP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総括</a:t>
              </a: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69" y="1854955"/>
            <a:ext cx="6760441" cy="1672277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331843" y="4290962"/>
            <a:ext cx="7166114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kumimoji="1" lang="ja-JP" sz="2400">
                <a:latin charset="-128" panose="020B0604030504040204" pitchFamily="50" typeface="Meiryo UI"/>
                <a:ea charset="-128" panose="020B0604030504040204" pitchFamily="50" typeface="Meiryo UI"/>
              </a:rPr>
              <a:t>利用者のユーザー</a:t>
            </a:r>
            <a:r>
              <a:rPr altLang="ja-JP" dirty="0" kumimoji="1" lang="en-US" sz="2400">
                <a:latin charset="-128" panose="020B0604030504040204" pitchFamily="50" typeface="Meiryo UI"/>
                <a:ea charset="-128" panose="020B0604030504040204" pitchFamily="50" typeface="Meiryo UI"/>
              </a:rPr>
              <a:t>ID</a:t>
            </a:r>
            <a:r>
              <a:rPr dirty="0" kumimoji="1" lang="ja-JP" sz="2400">
                <a:latin charset="-128" panose="020B0604030504040204" pitchFamily="50" typeface="Meiryo UI"/>
                <a:ea charset="-128" panose="020B0604030504040204" pitchFamily="50" typeface="Meiryo UI"/>
              </a:rPr>
              <a:t>をキーに保有ポイント数を取得する。</a:t>
            </a:r>
          </a:p>
        </p:txBody>
      </p:sp>
    </p:spTree>
    <p:extLst>
      <p:ext uri="{BB962C8B-B14F-4D97-AF65-F5344CB8AC3E}">
        <p14:creationId xmlns:p14="http://schemas.microsoft.com/office/powerpoint/2010/main" val="71546423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2">
            <a:extLst>
              <a:ext uri="{FF2B5EF4-FFF2-40B4-BE49-F238E27FC236}">
                <a16:creationId xmlns:a16="http://schemas.microsoft.com/office/drawing/2014/main" id="{3CAAA053-2560-524F-AD48-4008D2FF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21" y="235457"/>
            <a:ext cx="7600777" cy="738904"/>
          </a:xfrm>
        </p:spPr>
        <p:txBody>
          <a:bodyPr anchor="t" anchorCtr="0" numCol="1" rtlCol="0"/>
          <a:lstStyle/>
          <a:p>
            <a:r>
              <a:rPr altLang="ja-JP" dirty="0" lang="ja-JP" sz="2000" u="sng"/>
              <a:t>４．検証</a:t>
            </a:r>
            <a:r>
              <a:rPr altLang="ja-JP" dirty="0" lang="en-US" sz="2000" u="sng"/>
              <a:t/>
            </a:r>
            <a:br>
              <a:rPr altLang="ja-JP" dirty="0" lang="en-US" sz="2000" u="sng"/>
            </a:br>
            <a:r>
              <a:rPr altLang="ja-JP" dirty="0" lang="ja-JP" sz="2000"/>
              <a:t>　　</a:t>
            </a:r>
            <a:r>
              <a:rPr altLang="ja-JP" dirty="0" lang="ja-JP" smtClean="0" sz="2000"/>
              <a:t>モデルシステム</a:t>
            </a:r>
            <a:r>
              <a:rPr dirty="0" lang="ja-JP" smtClean="0" sz="2000"/>
              <a:t>：商品購入機能</a:t>
            </a:r>
            <a:r>
              <a:rPr altLang="ja-JP" dirty="0" lang="ja-JP" sz="2000"/>
              <a:t>　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C2AB2BF-16E3-4CF7-9F2D-49578856AE0E}"/>
              </a:ext>
            </a:extLst>
          </p:cNvPr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FC5A7E32-F053-48B1-843C-60A211F70A78}"/>
                </a:ext>
              </a:extLst>
            </p:cNvPr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45" name="1 つの角を切り取った四角形 16">
                <a:extLst>
                  <a:ext uri="{FF2B5EF4-FFF2-40B4-BE49-F238E27FC236}">
                    <a16:creationId xmlns:a16="http://schemas.microsoft.com/office/drawing/2014/main" id="{FBF43787-CA6A-49EC-B93E-A92EE95B9715}"/>
                  </a:ext>
                </a:extLst>
              </p:cNvPr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 sz="1500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6" name="1 つの角を切り取った四角形 17">
                <a:extLst>
                  <a:ext uri="{FF2B5EF4-FFF2-40B4-BE49-F238E27FC236}">
                    <a16:creationId xmlns:a16="http://schemas.microsoft.com/office/drawing/2014/main" id="{D9F091AA-1B0B-44FB-8688-9B0DE1F233AE}"/>
                  </a:ext>
                </a:extLst>
              </p:cNvPr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7" name="1 つの角を切り取った四角形 18">
                <a:extLst>
                  <a:ext uri="{FF2B5EF4-FFF2-40B4-BE49-F238E27FC236}">
                    <a16:creationId xmlns:a16="http://schemas.microsoft.com/office/drawing/2014/main" id="{082A613B-EC8E-4E10-8F51-37FB9C9031D2}"/>
                  </a:ext>
                </a:extLst>
              </p:cNvPr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endParaRPr altLang="ja-JP" kumimoji="1" lang="ja-JP" sz="1500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8" name="1 つの角を切り取った四角形 20">
                <a:extLst>
                  <a:ext uri="{FF2B5EF4-FFF2-40B4-BE49-F238E27FC236}">
                    <a16:creationId xmlns:a16="http://schemas.microsoft.com/office/drawing/2014/main" id="{9B2A1375-D8A6-4E18-A890-848EEB34EA3B}"/>
                  </a:ext>
                </a:extLst>
              </p:cNvPr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49" name="1 つの角を切り取った四角形 21">
                <a:extLst>
                  <a:ext uri="{FF2B5EF4-FFF2-40B4-BE49-F238E27FC236}">
                    <a16:creationId xmlns:a16="http://schemas.microsoft.com/office/drawing/2014/main" id="{E3128420-1701-4F11-882A-8C152993FE16}"/>
                  </a:ext>
                </a:extLst>
              </p:cNvPr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0" name="1 つの角を切り取った四角形 28">
                <a:extLst>
                  <a:ext uri="{FF2B5EF4-FFF2-40B4-BE49-F238E27FC236}">
                    <a16:creationId xmlns:a16="http://schemas.microsoft.com/office/drawing/2014/main" id="{4C074307-D43E-484B-9972-5BF3D07C222C}"/>
                  </a:ext>
                </a:extLst>
              </p:cNvPr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dirty="0" kumimoji="1" lang="en-US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1" name="1 つの角を切り取った四角形 29">
                <a:extLst>
                  <a:ext uri="{FF2B5EF4-FFF2-40B4-BE49-F238E27FC236}">
                    <a16:creationId xmlns:a16="http://schemas.microsoft.com/office/drawing/2014/main" id="{44F0120D-D4D6-4E6C-B9D4-A300BDE2F2F0}"/>
                  </a:ext>
                </a:extLst>
              </p:cNvPr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 numCol="1" rtlCol="0"/>
              <a:lstStyle/>
              <a:p>
                <a:pPr algn="ctr"/>
                <a:endParaRPr altLang="ja-JP" kumimoji="1" lang="ja-JP"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513DF0AE-BB78-44B4-B732-7E6DAD0AF682}"/>
                  </a:ext>
                </a:extLst>
              </p:cNvPr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１章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紹介</a:t>
                </a: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F63AC03-F890-4C1F-B194-DD257C1945AD}"/>
                  </a:ext>
                </a:extLst>
              </p:cNvPr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２章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問題提起</a:t>
                </a: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C7A042D-13BD-4723-88B1-A7C7F9FCAF07}"/>
                  </a:ext>
                </a:extLst>
              </p:cNvPr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３章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en-US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SA</a:t>
                </a:r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定義</a:t>
                </a: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2FBAF6B-2928-43E1-9559-629C45B55D8C}"/>
                  </a:ext>
                </a:extLst>
              </p:cNvPr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４章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検証</a:t>
                </a:r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565C68C1-23C8-4C8B-9472-4811893D1A3B}"/>
                  </a:ext>
                </a:extLst>
              </p:cNvPr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５章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dirty="0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考察</a:t>
                </a: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AB84656-89E8-43BF-BD96-DE3879CA829E}"/>
                  </a:ext>
                </a:extLst>
              </p:cNvPr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６章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課題</a:t>
                </a: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B27A658-5B79-45E6-B6B2-67FD07CD91FF}"/>
                  </a:ext>
                </a:extLst>
              </p:cNvPr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７章</a:t>
                </a:r>
                <a:endPara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endParaRPr>
              </a:p>
              <a:p>
                <a:r>
                  <a:rPr altLang="ja-JP" kumimoji="1" lang="ja-JP" sz="1500">
                    <a:solidFill>
                      <a:schemeClr val="bg1"/>
                    </a:solidFill>
                    <a:latin charset="-128" panose="020B0604030504040204" pitchFamily="34" typeface="Meiryo UI"/>
                    <a:ea charset="-128" panose="020B0604030504040204" pitchFamily="34" typeface="Meiryo UI"/>
                  </a:rPr>
                  <a:t>展望</a:t>
                </a:r>
              </a:p>
            </p:txBody>
          </p:sp>
        </p:grpSp>
        <p:sp>
          <p:nvSpPr>
            <p:cNvPr id="43" name="1 つの角を切り取った四角形 29">
              <a:extLst>
                <a:ext uri="{FF2B5EF4-FFF2-40B4-BE49-F238E27FC236}">
                  <a16:creationId xmlns:a16="http://schemas.microsoft.com/office/drawing/2014/main" id="{5CCC3809-B36A-4B9C-A20D-708C07CF8D53}"/>
                </a:ext>
              </a:extLst>
            </p:cNvPr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 numCol="1" rtlCol="0"/>
            <a:lstStyle/>
            <a:p>
              <a:pPr algn="ctr"/>
              <a:endParaRPr altLang="ja-JP" kumimoji="1" lang="ja-JP">
                <a:latin charset="-128" panose="020B0604030504040204" pitchFamily="34" typeface="Meiryo UI"/>
                <a:ea charset="-128" panose="020B0604030504040204" pitchFamily="34" typeface="Meiryo UI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9E0B325-D4BF-4F9C-9EAD-01A596FD5045}"/>
                </a:ext>
              </a:extLst>
            </p:cNvPr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r>
                <a:rPr altLang="ja-JP" dirty="0" kumimoji="1" lang="en-US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8</a:t>
              </a:r>
              <a:r>
                <a:rPr altLang="ja-JP" dirty="0" kumimoji="1" lang="ja-JP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章</a:t>
              </a:r>
              <a:endParaRPr altLang="ja-JP" dirty="0" kumimoji="1" lang="en-US" sz="1500">
                <a:solidFill>
                  <a:schemeClr val="bg1"/>
                </a:solidFill>
                <a:latin charset="-128" panose="020B0604030504040204" pitchFamily="34" typeface="Meiryo UI"/>
                <a:ea charset="-128" panose="020B0604030504040204" pitchFamily="34" typeface="Meiryo UI"/>
              </a:endParaRPr>
            </a:p>
            <a:p>
              <a:r>
                <a:rPr altLang="ja-JP" dirty="0" kumimoji="1" lang="ja-JP" sz="1500">
                  <a:solidFill>
                    <a:schemeClr val="bg1"/>
                  </a:solidFill>
                  <a:latin charset="-128" panose="020B0604030504040204" pitchFamily="34" typeface="Meiryo UI"/>
                  <a:ea charset="-128" panose="020B0604030504040204" pitchFamily="34" typeface="Meiryo UI"/>
                </a:rPr>
                <a:t>総括</a:t>
              </a: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45" y="886852"/>
            <a:ext cx="8154716" cy="331651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984840" y="4574073"/>
            <a:ext cx="4094259" cy="193899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ja-JP" dirty="0" kumimoji="1" lang="en-US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1</a:t>
            </a:r>
            <a:r>
              <a:rPr dirty="0" kumimoji="1" lang="ja-JP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 在庫確認＆在庫予約処理</a:t>
            </a:r>
            <a:endParaRPr altLang="ja-JP" dirty="0" kumimoji="1" lang="en-US" smtClean="0" sz="2400">
              <a:latin charset="-128" panose="020B0604030504040204" pitchFamily="50" typeface="Meiryo UI"/>
              <a:ea charset="-128" panose="020B0604030504040204" pitchFamily="50" typeface="Meiryo UI"/>
            </a:endParaRPr>
          </a:p>
          <a:p>
            <a:endParaRPr altLang="ja-JP" dirty="0" kumimoji="1" lang="en-US" sz="2400">
              <a:latin charset="-128" panose="020B0604030504040204" pitchFamily="50" typeface="Meiryo UI"/>
              <a:ea charset="-128" panose="020B0604030504040204" pitchFamily="50" typeface="Meiryo UI"/>
            </a:endParaRPr>
          </a:p>
          <a:p>
            <a:r>
              <a:rPr altLang="ja-JP" dirty="0" kumimoji="1" lang="en-US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3 </a:t>
            </a:r>
            <a:r>
              <a:rPr dirty="0" kumimoji="1" lang="ja-JP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決済処理（外部</a:t>
            </a:r>
            <a:r>
              <a:rPr altLang="ja-JP" dirty="0" kumimoji="1" lang="en-US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API</a:t>
            </a:r>
            <a:r>
              <a:rPr dirty="0" kumimoji="1" lang="ja-JP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）</a:t>
            </a:r>
            <a:endParaRPr altLang="ja-JP" dirty="0" kumimoji="1" lang="en-US" smtClean="0" sz="2400">
              <a:latin charset="-128" panose="020B0604030504040204" pitchFamily="50" typeface="Meiryo UI"/>
              <a:ea charset="-128" panose="020B0604030504040204" pitchFamily="50" typeface="Meiryo UI"/>
            </a:endParaRPr>
          </a:p>
          <a:p>
            <a:endParaRPr altLang="ja-JP" dirty="0" kumimoji="1" lang="en-US" smtClean="0" sz="2400">
              <a:latin charset="-128" panose="020B0604030504040204" pitchFamily="50" typeface="Meiryo UI"/>
              <a:ea charset="-128" panose="020B0604030504040204" pitchFamily="50" typeface="Meiryo UI"/>
            </a:endParaRPr>
          </a:p>
          <a:p>
            <a:r>
              <a:rPr altLang="ja-JP" dirty="0" kumimoji="1" lang="en-US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5 </a:t>
            </a:r>
            <a:r>
              <a:rPr dirty="0" kumimoji="1" lang="ja-JP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商品</a:t>
            </a:r>
            <a:r>
              <a:rPr dirty="0" kumimoji="1" lang="ja-JP" sz="2400">
                <a:latin charset="-128" panose="020B0604030504040204" pitchFamily="50" typeface="Meiryo UI"/>
                <a:ea charset="-128" panose="020B0604030504040204" pitchFamily="50" typeface="Meiryo UI"/>
              </a:rPr>
              <a:t>確保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89443" y="4574073"/>
            <a:ext cx="4094259" cy="193899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ja-JP" dirty="0" kumimoji="1" lang="en-US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2 </a:t>
            </a:r>
            <a:r>
              <a:rPr dirty="0" kumimoji="1" lang="ja-JP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購入情報追加</a:t>
            </a:r>
            <a:endParaRPr altLang="ja-JP" dirty="0" kumimoji="1" lang="en-US" smtClean="0" sz="2400">
              <a:latin charset="-128" panose="020B0604030504040204" pitchFamily="50" typeface="Meiryo UI"/>
              <a:ea charset="-128" panose="020B0604030504040204" pitchFamily="50" typeface="Meiryo UI"/>
            </a:endParaRPr>
          </a:p>
          <a:p>
            <a:endParaRPr altLang="ja-JP" dirty="0" kumimoji="1" lang="en-US" sz="2400">
              <a:latin charset="-128" panose="020B0604030504040204" pitchFamily="50" typeface="Meiryo UI"/>
              <a:ea charset="-128" panose="020B0604030504040204" pitchFamily="50" typeface="Meiryo UI"/>
            </a:endParaRPr>
          </a:p>
          <a:p>
            <a:r>
              <a:rPr altLang="ja-JP" dirty="0" kumimoji="1" lang="en-US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4 </a:t>
            </a:r>
            <a:r>
              <a:rPr dirty="0" kumimoji="1" lang="ja-JP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決済完了</a:t>
            </a:r>
            <a:endParaRPr altLang="ja-JP" dirty="0" kumimoji="1" lang="en-US" smtClean="0" sz="2400">
              <a:latin charset="-128" panose="020B0604030504040204" pitchFamily="50" typeface="Meiryo UI"/>
              <a:ea charset="-128" panose="020B0604030504040204" pitchFamily="50" typeface="Meiryo UI"/>
            </a:endParaRPr>
          </a:p>
          <a:p>
            <a:r>
              <a:rPr dirty="0" kumimoji="1" lang="ja-JP" sz="2400">
                <a:latin charset="-128" panose="020B0604030504040204" pitchFamily="50" typeface="Meiryo UI"/>
                <a:ea charset="-128" panose="020B0604030504040204" pitchFamily="50" typeface="Meiryo UI"/>
              </a:rPr>
              <a:t>（</a:t>
            </a:r>
            <a:r>
              <a:rPr altLang="ja-JP" dirty="0" kumimoji="1" lang="en-US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Payment</a:t>
            </a:r>
            <a:r>
              <a:rPr dirty="0" kumimoji="1" lang="ja-JP" sz="2400">
                <a:latin charset="-128" panose="020B0604030504040204" pitchFamily="50" typeface="Meiryo UI"/>
                <a:ea charset="-128" panose="020B0604030504040204" pitchFamily="50" typeface="Meiryo UI"/>
              </a:rPr>
              <a:t> </a:t>
            </a:r>
            <a:r>
              <a:rPr altLang="ja-JP" dirty="0" kumimoji="1" lang="en-US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ID</a:t>
            </a:r>
            <a:r>
              <a:rPr dirty="0" kumimoji="1" lang="ja-JP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発行</a:t>
            </a:r>
            <a:r>
              <a:rPr dirty="0" kumimoji="1" lang="ja-JP" sz="2400">
                <a:latin charset="-128" panose="020B0604030504040204" pitchFamily="50" typeface="Meiryo UI"/>
                <a:ea charset="-128" panose="020B0604030504040204" pitchFamily="50" typeface="Meiryo UI"/>
              </a:rPr>
              <a:t>）</a:t>
            </a:r>
            <a:endParaRPr altLang="ja-JP" dirty="0" kumimoji="1" lang="en-US" smtClean="0" sz="2400">
              <a:latin charset="-128" panose="020B0604030504040204" pitchFamily="50" typeface="Meiryo UI"/>
              <a:ea charset="-128" panose="020B0604030504040204" pitchFamily="50" typeface="Meiryo UI"/>
            </a:endParaRPr>
          </a:p>
          <a:p>
            <a:r>
              <a:rPr altLang="ja-JP" dirty="0" kumimoji="1" lang="en-US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6 </a:t>
            </a:r>
            <a:r>
              <a:rPr dirty="0" kumimoji="1" lang="ja-JP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取引情報記録</a:t>
            </a:r>
            <a:endParaRPr dirty="0" kumimoji="1" lang="ja-JP" sz="2400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0100" y="3136109"/>
            <a:ext cx="5722565" cy="83099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kumimoji="1" lang="ja-JP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　利用者</a:t>
            </a:r>
            <a:r>
              <a:rPr dirty="0" kumimoji="1" lang="ja-JP" sz="2400">
                <a:latin charset="-128" panose="020B0604030504040204" pitchFamily="50" typeface="Meiryo UI"/>
                <a:ea charset="-128" panose="020B0604030504040204" pitchFamily="50" typeface="Meiryo UI"/>
              </a:rPr>
              <a:t>が選択</a:t>
            </a:r>
            <a:r>
              <a:rPr dirty="0" kumimoji="1" lang="ja-JP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した商品の</a:t>
            </a:r>
            <a:endParaRPr altLang="ja-JP" dirty="0" kumimoji="1" lang="en-US" smtClean="0" sz="2400">
              <a:latin charset="-128" panose="020B0604030504040204" pitchFamily="50" typeface="Meiryo UI"/>
              <a:ea charset="-128" panose="020B0604030504040204" pitchFamily="50" typeface="Meiryo UI"/>
            </a:endParaRPr>
          </a:p>
          <a:p>
            <a:r>
              <a:rPr dirty="0" kumimoji="1" lang="ja-JP" smtClean="0" sz="2400">
                <a:latin charset="-128" panose="020B0604030504040204" pitchFamily="50" typeface="Meiryo UI"/>
                <a:ea charset="-128" panose="020B0604030504040204" pitchFamily="50" typeface="Meiryo UI"/>
              </a:rPr>
              <a:t>　購入</a:t>
            </a:r>
            <a:r>
              <a:rPr dirty="0" kumimoji="1" lang="ja-JP" sz="2400">
                <a:latin charset="-128" panose="020B0604030504040204" pitchFamily="50" typeface="Meiryo UI"/>
                <a:ea charset="-128" panose="020B0604030504040204" pitchFamily="50" typeface="Meiryo UI"/>
              </a:rPr>
              <a:t>処理を行う。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0B934215-992D-5640-A14C-1D7F2D1684F4}"/>
              </a:ext>
            </a:extLst>
          </p:cNvPr>
          <p:cNvSpPr/>
          <p:nvPr/>
        </p:nvSpPr>
        <p:spPr>
          <a:xfrm>
            <a:off x="4780722" y="936794"/>
            <a:ext cx="1837027" cy="1528110"/>
          </a:xfrm>
          <a:prstGeom prst="rect">
            <a:avLst/>
          </a:prstGeom>
          <a:noFill/>
          <a:ln w="254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457200" numCol="1" rIns="91440" rot="0" rtlCol="0" spcCol="0" spcFirstLastPara="0" tIns="91440" vert="horz" vertOverflow="overflow" wrap="square">
            <a:prstTxWarp prst="textNoShape">
              <a:avLst/>
            </a:prstTxWarp>
            <a:noAutofit/>
          </a:bodyPr>
          <a:lstStyle/>
          <a:p>
            <a:pPr algn="l"/>
            <a:endParaRPr dirty="0" lang="en-US" sz="1200">
              <a:solidFill>
                <a:srgbClr val="CD2264"/>
              </a:solidFill>
            </a:endParaRPr>
          </a:p>
        </p:txBody>
      </p:sp>
      <p:pic>
        <p:nvPicPr>
          <p:cNvPr id="28" name="Graphic 14">
            <a:extLst>
              <a:ext uri="{FF2B5EF4-FFF2-40B4-BE49-F238E27FC236}">
                <a16:creationId xmlns:a16="http://schemas.microsoft.com/office/drawing/2014/main" id="{00C24C57-5523-3544-A1AB-1E9BBC49F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80722" y="936794"/>
            <a:ext cx="330200" cy="33020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00100" y="4068574"/>
            <a:ext cx="8283602" cy="46166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kumimoji="1" lang="ja-JP" sz="2400">
                <a:latin charset="-128" panose="020B0604030504040204" pitchFamily="50" typeface="Meiryo UI"/>
                <a:ea charset="-128" panose="020B0604030504040204" pitchFamily="50" typeface="Meiryo UI"/>
              </a:rPr>
              <a:t>　</a:t>
            </a:r>
            <a:r>
              <a:rPr altLang="ja-JP" dirty="0" kumimoji="1" lang="en-US" smtClean="0" sz="2400" u="sng">
                <a:latin charset="-128" panose="020B0604030504040204" pitchFamily="50" typeface="Meiryo UI"/>
                <a:ea charset="-128" panose="020B0604030504040204" pitchFamily="50" typeface="Meiryo UI"/>
              </a:rPr>
              <a:t>Step</a:t>
            </a:r>
            <a:r>
              <a:rPr dirty="0" kumimoji="1" lang="ja-JP" sz="2400" u="sng">
                <a:latin charset="-128" panose="020B0604030504040204" pitchFamily="50" typeface="Meiryo UI"/>
                <a:ea charset="-128" panose="020B0604030504040204" pitchFamily="50" typeface="Meiryo UI"/>
              </a:rPr>
              <a:t> </a:t>
            </a:r>
            <a:r>
              <a:rPr altLang="ja-JP" dirty="0" kumimoji="1" lang="en-US" smtClean="0" sz="2400" u="sng">
                <a:latin charset="-128" panose="020B0604030504040204" pitchFamily="50" typeface="Meiryo UI"/>
                <a:ea charset="-128" panose="020B0604030504040204" pitchFamily="50" typeface="Meiryo UI"/>
              </a:rPr>
              <a:t>Functions</a:t>
            </a:r>
            <a:r>
              <a:rPr dirty="0" kumimoji="1" lang="ja-JP" smtClean="0" sz="2400" u="sng">
                <a:latin charset="-128" panose="020B0604030504040204" pitchFamily="50" typeface="Meiryo UI"/>
                <a:ea charset="-128" panose="020B0604030504040204" pitchFamily="50" typeface="Meiryo UI"/>
              </a:rPr>
              <a:t>処理フロー</a:t>
            </a:r>
            <a:endParaRPr dirty="0" kumimoji="1" lang="ja-JP" sz="2400" u="sng">
              <a:latin charset="-128" panose="020B0604030504040204" pitchFamily="50" typeface="Meiryo UI"/>
              <a:ea charset="-128" panose="020B0604030504040204" pitchFamily="50"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63807306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Office テーマ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CF354711-21B6-4C48-B051-847711B8109E}" name="Office_42570633_TF44450328" vid="{AAC9B405-7118-4006-B0F3-692F9765C8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Company/>
  <Words>363</Words>
  <Paragraphs>94</Paragraphs>
  <Slides>4</Slides>
  <Notes>4</Notes>
  <TotalTime>4183</TotalTime>
  <HiddenSlides>0</HiddenSlides>
  <MMClips>0</MMClips>
  <ScaleCrop>false</ScaleCrop>
  <HeadingPairs>
    <vt:vector baseType="variant" size="6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baseType="lpstr" size="13">
      <vt:lpstr>Meiryo UI</vt:lpstr>
      <vt:lpstr>ＭＳ 明朝</vt:lpstr>
      <vt:lpstr>Sagona ExtraLight</vt:lpstr>
      <vt:lpstr>Speak Pro</vt:lpstr>
      <vt:lpstr>游ゴシック</vt:lpstr>
      <vt:lpstr>Arial</vt:lpstr>
      <vt:lpstr>Calibri</vt:lpstr>
      <vt:lpstr>Times New Roman</vt:lpstr>
      <vt:lpstr>Office テーマ</vt:lpstr>
      <vt:lpstr>４．検証 　　モデルシステムのシステム構成 　</vt:lpstr>
      <vt:lpstr>４．検証 　　モデルシステム：商品カタログ参照機能　</vt:lpstr>
      <vt:lpstr>４．検証 　　モデルシステム：ポイント参照機能　</vt:lpstr>
      <vt:lpstr>４．検証 　　モデルシステム：商品購入機能　</vt:lpstr>
    </vt:vector>
  </TitlesOfParts>
  <LinksUpToDate>false</LinksUpToDate>
  <SharedDoc>false</SharedDoc>
  <HyperlinksChanged>false</HyperlinksChanged>
  <Application>Microsoft Office PowerPoint</Application>
  <AppVersion>16.0000</AppVersion>
  <PresentationFormat>画面に合わせる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2020-10-03T07:43:30Z</dcterms:created>
  <dc:creator>松隈 涼太</dc:creator>
  <cp:lastModifiedBy>石野 大輔</cp:lastModifiedBy>
  <dcterms:modified xsi:type="dcterms:W3CDTF">2020-10-19T05:51:37Z</dcterms:modified>
  <cp:revision>95</cp:revision>
  <dc:title>サーバレスアーキテクチャーの適用による システム開発期間短縮効果の検証</dc:title>
</cp:coreProperties>
</file>