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9" roundtripDataSignature="AMtx7mhi7RutlbVv4e1xi4n9usovEPjo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ja-JP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ja-JP"/>
              <a:t>使用するグッズ購買サイトのシステム構成です。グッズ選定理由は、</a:t>
            </a:r>
            <a:r>
              <a:rPr lang="ja-JP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政府がキャッシュレス決済を推進しており，ECサイトの立ち上げが増加すると考えたためである。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ja-JP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検証作業に際し、グッズ購買サイトの要求仕様を纏め、その要求仕様にもとづき、</a:t>
            </a:r>
            <a:r>
              <a:rPr lang="ja-JP"/>
              <a:t>AWS Samplesから類似のシステム構成を取得。</a:t>
            </a:r>
            <a:endParaRPr/>
          </a:p>
        </p:txBody>
      </p:sp>
      <p:sp>
        <p:nvSpPr>
          <p:cNvPr id="361" name="Google Shape;361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88" name="Google Shape;388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ja-JP"/>
              <a:t>ポイント参照機能です。</a:t>
            </a:r>
            <a:endParaRPr/>
          </a:p>
        </p:txBody>
      </p:sp>
      <p:sp>
        <p:nvSpPr>
          <p:cNvPr id="415" name="Google Shape;415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ja-JP"/>
              <a:t>使用するグッズ購買サイトのシステム構成です。グッズ選定理由は、</a:t>
            </a:r>
            <a:r>
              <a:rPr lang="ja-JP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政府がキャッシュレス決済を推進しており，ECサイトの立ち上げが増加すると考えたためである。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ja-JP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検証作業に際し、グッズ購買サイトの要求仕様を纏め、その要求仕様にもとづき、</a:t>
            </a:r>
            <a:r>
              <a:rPr lang="ja-JP"/>
              <a:t>AWS Samplesから類似のシステム構成を取得。</a:t>
            </a:r>
            <a:endParaRPr/>
          </a:p>
        </p:txBody>
      </p:sp>
      <p:sp>
        <p:nvSpPr>
          <p:cNvPr id="442" name="Google Shape;442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コンテンツ_1">
  <p:cSld name="タイトルとコンテンツ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19" name="Google Shape;19;p6"/>
          <p:cNvSpPr txBox="1"/>
          <p:nvPr>
            <p:ph type="ctrTitle"/>
          </p:nvPr>
        </p:nvSpPr>
        <p:spPr>
          <a:xfrm>
            <a:off x="1220491" y="339645"/>
            <a:ext cx="7600777" cy="10025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4793"/>
              </a:buClr>
              <a:buSzPts val="3375"/>
              <a:buFont typeface="Arial"/>
              <a:buNone/>
              <a:defRPr b="0" i="0" sz="3375" cap="none">
                <a:solidFill>
                  <a:srgbClr val="02479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" type="body"/>
          </p:nvPr>
        </p:nvSpPr>
        <p:spPr>
          <a:xfrm>
            <a:off x="1220492" y="1507067"/>
            <a:ext cx="7600778" cy="4849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1" name="Google Shape;21;p6"/>
          <p:cNvCxnSpPr/>
          <p:nvPr/>
        </p:nvCxnSpPr>
        <p:spPr>
          <a:xfrm>
            <a:off x="294467" y="1342197"/>
            <a:ext cx="0" cy="0"/>
          </a:xfrm>
          <a:prstGeom prst="straightConnector1">
            <a:avLst/>
          </a:prstGeom>
          <a:noFill/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" name="Google Shape;22;p6"/>
          <p:cNvCxnSpPr/>
          <p:nvPr/>
        </p:nvCxnSpPr>
        <p:spPr>
          <a:xfrm>
            <a:off x="850739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区切り線スライド_2">
  <p:cSld name="区切り線スライド_2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/>
          <p:nvPr>
            <p:ph idx="2" type="pic"/>
          </p:nvPr>
        </p:nvSpPr>
        <p:spPr>
          <a:xfrm>
            <a:off x="0" y="1215342"/>
            <a:ext cx="4366657" cy="4427316"/>
          </a:xfrm>
          <a:prstGeom prst="rect">
            <a:avLst/>
          </a:prstGeom>
          <a:solidFill>
            <a:srgbClr val="012F6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865929" y="5286196"/>
            <a:ext cx="3134531" cy="356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i="0" sz="135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0" name="Google Shape;80;p15"/>
          <p:cNvSpPr txBox="1"/>
          <p:nvPr>
            <p:ph type="ctrTitle"/>
          </p:nvPr>
        </p:nvSpPr>
        <p:spPr>
          <a:xfrm>
            <a:off x="4865929" y="2715790"/>
            <a:ext cx="313453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4793"/>
              </a:buClr>
              <a:buSzPts val="3600"/>
              <a:buFont typeface="Arial"/>
              <a:buNone/>
              <a:defRPr b="0" i="0" sz="3600" cap="none">
                <a:solidFill>
                  <a:srgbClr val="02479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1" name="Google Shape;81;p15"/>
          <p:cNvCxnSpPr/>
          <p:nvPr/>
        </p:nvCxnSpPr>
        <p:spPr>
          <a:xfrm>
            <a:off x="8293262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区切り線スライド_3">
  <p:cSld name="区切り線スライド_3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/>
          <p:nvPr>
            <p:ph idx="2" type="pic"/>
          </p:nvPr>
        </p:nvSpPr>
        <p:spPr>
          <a:xfrm>
            <a:off x="0" y="1928264"/>
            <a:ext cx="4366657" cy="4427316"/>
          </a:xfrm>
          <a:prstGeom prst="rect">
            <a:avLst/>
          </a:prstGeom>
          <a:solidFill>
            <a:srgbClr val="012F6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865929" y="4498670"/>
            <a:ext cx="3134531" cy="356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i="0" sz="135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5" name="Google Shape;85;p16"/>
          <p:cNvSpPr txBox="1"/>
          <p:nvPr>
            <p:ph type="ctrTitle"/>
          </p:nvPr>
        </p:nvSpPr>
        <p:spPr>
          <a:xfrm>
            <a:off x="4865929" y="1928264"/>
            <a:ext cx="313453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4793"/>
              </a:buClr>
              <a:buSzPts val="3600"/>
              <a:buFont typeface="Arial"/>
              <a:buNone/>
              <a:defRPr b="0" i="0" sz="3600" cap="none">
                <a:solidFill>
                  <a:srgbClr val="02479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6" name="Google Shape;86;p16"/>
          <p:cNvCxnSpPr/>
          <p:nvPr/>
        </p:nvCxnSpPr>
        <p:spPr>
          <a:xfrm>
            <a:off x="0" y="1405468"/>
            <a:ext cx="9144000" cy="0"/>
          </a:xfrm>
          <a:prstGeom prst="straightConnector1">
            <a:avLst/>
          </a:prstGeom>
          <a:noFill/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区切り線スライド_4">
  <p:cSld name="区切り線スライド_4">
    <p:bg>
      <p:bgPr>
        <a:solidFill>
          <a:srgbClr val="012F6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タブレットを持つ女性 " id="88" name="Google Shape;88;p17"/>
          <p:cNvPicPr preferRelativeResize="0"/>
          <p:nvPr/>
        </p:nvPicPr>
        <p:blipFill rotWithShape="1">
          <a:blip r:embed="rId2">
            <a:alphaModFix amt="35000"/>
          </a:blip>
          <a:srcRect b="0" l="0" r="0" t="0"/>
          <a:stretch/>
        </p:blipFill>
        <p:spPr>
          <a:xfrm>
            <a:off x="843365" y="0"/>
            <a:ext cx="8300636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</p:pic>
      <p:sp>
        <p:nvSpPr>
          <p:cNvPr id="89" name="Google Shape;89;p17"/>
          <p:cNvSpPr/>
          <p:nvPr>
            <p:ph idx="2" type="pic"/>
          </p:nvPr>
        </p:nvSpPr>
        <p:spPr>
          <a:xfrm>
            <a:off x="843365" y="-1"/>
            <a:ext cx="8300636" cy="6857999"/>
          </a:xfrm>
          <a:prstGeom prst="rect">
            <a:avLst/>
          </a:prstGeom>
          <a:solidFill>
            <a:srgbClr val="012F6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1143000" y="5286196"/>
            <a:ext cx="3134531" cy="356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b="1" i="0" sz="135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1" name="Google Shape;91;p17"/>
          <p:cNvSpPr txBox="1"/>
          <p:nvPr>
            <p:ph type="ctrTitle"/>
          </p:nvPr>
        </p:nvSpPr>
        <p:spPr>
          <a:xfrm>
            <a:off x="1143000" y="2715790"/>
            <a:ext cx="313453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2" name="Google Shape;92;p17"/>
          <p:cNvCxnSpPr/>
          <p:nvPr/>
        </p:nvCxnSpPr>
        <p:spPr>
          <a:xfrm>
            <a:off x="843365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区切り線スライド_5">
  <p:cSld name="区切り線スライド_5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タブレットを持つ女性 " id="94" name="Google Shape;94;p18"/>
          <p:cNvPicPr preferRelativeResize="0"/>
          <p:nvPr/>
        </p:nvPicPr>
        <p:blipFill rotWithShape="1">
          <a:blip r:embed="rId2">
            <a:alphaModFix amt="35000"/>
          </a:blip>
          <a:srcRect b="0" l="0" r="0" t="0"/>
          <a:stretch/>
        </p:blipFill>
        <p:spPr>
          <a:xfrm>
            <a:off x="0" y="0"/>
            <a:ext cx="9144001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</p:pic>
      <p:sp>
        <p:nvSpPr>
          <p:cNvPr id="95" name="Google Shape;95;p18"/>
          <p:cNvSpPr/>
          <p:nvPr>
            <p:ph idx="2" type="pic"/>
          </p:nvPr>
        </p:nvSpPr>
        <p:spPr>
          <a:xfrm>
            <a:off x="1" y="-1"/>
            <a:ext cx="9144000" cy="6857999"/>
          </a:xfrm>
          <a:prstGeom prst="rect">
            <a:avLst/>
          </a:prstGeom>
          <a:solidFill>
            <a:srgbClr val="012F6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1143000" y="5286196"/>
            <a:ext cx="3134531" cy="356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b="1" i="0" sz="135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18"/>
          <p:cNvSpPr txBox="1"/>
          <p:nvPr>
            <p:ph type="ctrTitle"/>
          </p:nvPr>
        </p:nvSpPr>
        <p:spPr>
          <a:xfrm>
            <a:off x="1143000" y="2715790"/>
            <a:ext cx="313453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8" name="Google Shape;98;p18"/>
          <p:cNvCxnSpPr/>
          <p:nvPr/>
        </p:nvCxnSpPr>
        <p:spPr>
          <a:xfrm>
            <a:off x="0" y="5992966"/>
            <a:ext cx="9144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キャプション付きコンテンツ_2">
  <p:cSld name="キャプション付きコンテンツ_2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/>
          <p:nvPr>
            <p:ph idx="2" type="pic"/>
          </p:nvPr>
        </p:nvSpPr>
        <p:spPr>
          <a:xfrm>
            <a:off x="0" y="3482978"/>
            <a:ext cx="8001000" cy="3375025"/>
          </a:xfrm>
          <a:prstGeom prst="rect">
            <a:avLst/>
          </a:prstGeom>
          <a:solidFill>
            <a:srgbClr val="012F6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4226747" y="339645"/>
            <a:ext cx="3761245" cy="2806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type="ctrTitle"/>
          </p:nvPr>
        </p:nvSpPr>
        <p:spPr>
          <a:xfrm>
            <a:off x="615642" y="339644"/>
            <a:ext cx="3134532" cy="2806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4793"/>
              </a:buClr>
              <a:buSzPts val="3600"/>
              <a:buFont typeface="Arial"/>
              <a:buNone/>
              <a:defRPr b="0" i="0" sz="3600" cap="none">
                <a:solidFill>
                  <a:srgbClr val="02479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3" name="Google Shape;103;p19"/>
          <p:cNvCxnSpPr/>
          <p:nvPr/>
        </p:nvCxnSpPr>
        <p:spPr>
          <a:xfrm>
            <a:off x="8293262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キャプション付きコンテンツ_3">
  <p:cSld name="キャプション付きコンテンツ_3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/>
          <p:nvPr>
            <p:ph idx="2" type="pic"/>
          </p:nvPr>
        </p:nvSpPr>
        <p:spPr>
          <a:xfrm>
            <a:off x="456633" y="3482978"/>
            <a:ext cx="8220883" cy="3375025"/>
          </a:xfrm>
          <a:prstGeom prst="rect">
            <a:avLst/>
          </a:prstGeom>
          <a:solidFill>
            <a:srgbClr val="012F6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06" name="Google Shape;106;p20"/>
          <p:cNvCxnSpPr/>
          <p:nvPr/>
        </p:nvCxnSpPr>
        <p:spPr>
          <a:xfrm>
            <a:off x="0" y="421214"/>
            <a:ext cx="9144000" cy="0"/>
          </a:xfrm>
          <a:prstGeom prst="straightConnector1">
            <a:avLst/>
          </a:prstGeom>
          <a:noFill/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4175599" y="568513"/>
            <a:ext cx="4501917" cy="2806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type="ctrTitle"/>
          </p:nvPr>
        </p:nvSpPr>
        <p:spPr>
          <a:xfrm>
            <a:off x="456633" y="568512"/>
            <a:ext cx="3134532" cy="2806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4793"/>
              </a:buClr>
              <a:buSzPts val="3600"/>
              <a:buFont typeface="Arial"/>
              <a:buNone/>
              <a:defRPr b="0" i="0" sz="3600" cap="none">
                <a:solidFill>
                  <a:srgbClr val="02479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キャプション付きコンテンツ_4">
  <p:cSld name="キャプション付きコンテンツ_4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/>
          <p:nvPr>
            <p:ph idx="2" type="pic"/>
          </p:nvPr>
        </p:nvSpPr>
        <p:spPr>
          <a:xfrm>
            <a:off x="0" y="3482978"/>
            <a:ext cx="9144000" cy="3375025"/>
          </a:xfrm>
          <a:prstGeom prst="rect">
            <a:avLst/>
          </a:prstGeom>
          <a:solidFill>
            <a:srgbClr val="012F6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11" name="Google Shape;111;p21"/>
          <p:cNvCxnSpPr/>
          <p:nvPr/>
        </p:nvCxnSpPr>
        <p:spPr>
          <a:xfrm>
            <a:off x="3721216" y="339644"/>
            <a:ext cx="0" cy="2806512"/>
          </a:xfrm>
          <a:prstGeom prst="straightConnector1">
            <a:avLst/>
          </a:prstGeom>
          <a:noFill/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4013433" y="339645"/>
            <a:ext cx="4501917" cy="2806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type="ctrTitle"/>
          </p:nvPr>
        </p:nvSpPr>
        <p:spPr>
          <a:xfrm>
            <a:off x="294467" y="339644"/>
            <a:ext cx="3134532" cy="2806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4793"/>
              </a:buClr>
              <a:buSzPts val="3600"/>
              <a:buFont typeface="Arial"/>
              <a:buNone/>
              <a:defRPr b="0" i="0" sz="3600" cap="none">
                <a:solidFill>
                  <a:srgbClr val="02479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キャプション付きコンテンツ_5">
  <p:cSld name="キャプション付きコンテンツ_5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/>
          <p:nvPr>
            <p:ph idx="2" type="pic"/>
          </p:nvPr>
        </p:nvSpPr>
        <p:spPr>
          <a:xfrm>
            <a:off x="0" y="3482978"/>
            <a:ext cx="9144000" cy="3375025"/>
          </a:xfrm>
          <a:prstGeom prst="rect">
            <a:avLst/>
          </a:prstGeom>
          <a:solidFill>
            <a:srgbClr val="012F6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4013433" y="568513"/>
            <a:ext cx="4501917" cy="2806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type="ctrTitle"/>
          </p:nvPr>
        </p:nvSpPr>
        <p:spPr>
          <a:xfrm>
            <a:off x="294467" y="568512"/>
            <a:ext cx="3134532" cy="2806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4793"/>
              </a:buClr>
              <a:buSzPts val="3600"/>
              <a:buFont typeface="Arial"/>
              <a:buNone/>
              <a:defRPr b="0" i="0" sz="3600" cap="none">
                <a:solidFill>
                  <a:srgbClr val="02479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8" name="Google Shape;118;p22"/>
          <p:cNvCxnSpPr/>
          <p:nvPr/>
        </p:nvCxnSpPr>
        <p:spPr>
          <a:xfrm>
            <a:off x="0" y="5992966"/>
            <a:ext cx="9144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_1">
  <p:cSld name="比較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123" name="Google Shape;123;p23"/>
          <p:cNvSpPr txBox="1"/>
          <p:nvPr>
            <p:ph type="ctrTitle"/>
          </p:nvPr>
        </p:nvSpPr>
        <p:spPr>
          <a:xfrm>
            <a:off x="1220491" y="339645"/>
            <a:ext cx="7600777" cy="10025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4793"/>
              </a:buClr>
              <a:buSzPts val="3375"/>
              <a:buFont typeface="Arial"/>
              <a:buNone/>
              <a:defRPr b="0" i="0" sz="3375" cap="none">
                <a:solidFill>
                  <a:srgbClr val="02479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4" name="Google Shape;124;p23"/>
          <p:cNvCxnSpPr/>
          <p:nvPr/>
        </p:nvCxnSpPr>
        <p:spPr>
          <a:xfrm>
            <a:off x="294467" y="1342197"/>
            <a:ext cx="0" cy="0"/>
          </a:xfrm>
          <a:prstGeom prst="straightConnector1">
            <a:avLst/>
          </a:prstGeom>
          <a:noFill/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5" name="Google Shape;125;p23"/>
          <p:cNvCxnSpPr/>
          <p:nvPr/>
        </p:nvCxnSpPr>
        <p:spPr>
          <a:xfrm>
            <a:off x="850739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1220491" y="2330825"/>
            <a:ext cx="3520295" cy="3846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2" type="body"/>
          </p:nvPr>
        </p:nvSpPr>
        <p:spPr>
          <a:xfrm>
            <a:off x="5300973" y="2330825"/>
            <a:ext cx="3520295" cy="3846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3"/>
          <p:cNvSpPr txBox="1"/>
          <p:nvPr>
            <p:ph idx="3" type="body"/>
          </p:nvPr>
        </p:nvSpPr>
        <p:spPr>
          <a:xfrm>
            <a:off x="1220492" y="1468740"/>
            <a:ext cx="350411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9" name="Google Shape;129;p23"/>
          <p:cNvSpPr txBox="1"/>
          <p:nvPr>
            <p:ph idx="4" type="body"/>
          </p:nvPr>
        </p:nvSpPr>
        <p:spPr>
          <a:xfrm>
            <a:off x="5300972" y="1468740"/>
            <a:ext cx="352137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_2">
  <p:cSld name="比較_2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134" name="Google Shape;134;p24"/>
          <p:cNvSpPr txBox="1"/>
          <p:nvPr>
            <p:ph type="ctrTitle"/>
          </p:nvPr>
        </p:nvSpPr>
        <p:spPr>
          <a:xfrm>
            <a:off x="294468" y="339645"/>
            <a:ext cx="7600777" cy="10025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4793"/>
              </a:buClr>
              <a:buSzPts val="3375"/>
              <a:buFont typeface="Arial"/>
              <a:buNone/>
              <a:defRPr b="0" i="0" sz="3375" cap="none">
                <a:solidFill>
                  <a:srgbClr val="02479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35" name="Google Shape;135;p24"/>
          <p:cNvCxnSpPr/>
          <p:nvPr/>
        </p:nvCxnSpPr>
        <p:spPr>
          <a:xfrm>
            <a:off x="294467" y="1342197"/>
            <a:ext cx="0" cy="0"/>
          </a:xfrm>
          <a:prstGeom prst="straightConnector1">
            <a:avLst/>
          </a:prstGeom>
          <a:noFill/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294468" y="2330825"/>
            <a:ext cx="3520295" cy="3846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2" type="body"/>
          </p:nvPr>
        </p:nvSpPr>
        <p:spPr>
          <a:xfrm>
            <a:off x="4374949" y="2330825"/>
            <a:ext cx="3520295" cy="3846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24"/>
          <p:cNvSpPr txBox="1"/>
          <p:nvPr>
            <p:ph idx="3" type="body"/>
          </p:nvPr>
        </p:nvSpPr>
        <p:spPr>
          <a:xfrm>
            <a:off x="294468" y="1468740"/>
            <a:ext cx="350411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39" name="Google Shape;139;p24"/>
          <p:cNvSpPr txBox="1"/>
          <p:nvPr>
            <p:ph idx="4" type="body"/>
          </p:nvPr>
        </p:nvSpPr>
        <p:spPr>
          <a:xfrm>
            <a:off x="4374949" y="1468740"/>
            <a:ext cx="352137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cxnSp>
        <p:nvCxnSpPr>
          <p:cNvPr id="140" name="Google Shape;140;p24"/>
          <p:cNvCxnSpPr/>
          <p:nvPr/>
        </p:nvCxnSpPr>
        <p:spPr>
          <a:xfrm>
            <a:off x="8293262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プレゼンテーションのタイトル_2">
  <p:cSld name="プレゼンテーションのタイトル_2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/>
          <p:nvPr>
            <p:ph idx="2" type="pic"/>
          </p:nvPr>
        </p:nvSpPr>
        <p:spPr>
          <a:xfrm>
            <a:off x="-2210" y="0"/>
            <a:ext cx="4574210" cy="6858000"/>
          </a:xfrm>
          <a:prstGeom prst="rect">
            <a:avLst/>
          </a:prstGeom>
          <a:solidFill>
            <a:srgbClr val="012F6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4865929" y="5286196"/>
            <a:ext cx="3134531" cy="356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i="0" sz="135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type="ctrTitle"/>
          </p:nvPr>
        </p:nvSpPr>
        <p:spPr>
          <a:xfrm>
            <a:off x="4865929" y="2715790"/>
            <a:ext cx="313453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4793"/>
              </a:buClr>
              <a:buSzPts val="3600"/>
              <a:buFont typeface="Arial"/>
              <a:buNone/>
              <a:defRPr b="0" i="0" sz="3600" cap="none">
                <a:solidFill>
                  <a:srgbClr val="02479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7" name="Google Shape;27;p7"/>
          <p:cNvCxnSpPr/>
          <p:nvPr/>
        </p:nvCxnSpPr>
        <p:spPr>
          <a:xfrm>
            <a:off x="8293262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_3">
  <p:cSld name="比較_3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145" name="Google Shape;145;p25"/>
          <p:cNvSpPr txBox="1"/>
          <p:nvPr>
            <p:ph type="ctrTitle"/>
          </p:nvPr>
        </p:nvSpPr>
        <p:spPr>
          <a:xfrm>
            <a:off x="294467" y="339645"/>
            <a:ext cx="8526801" cy="10025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4793"/>
              </a:buClr>
              <a:buSzPts val="3375"/>
              <a:buFont typeface="Arial"/>
              <a:buNone/>
              <a:defRPr b="0" i="0" sz="3375" cap="none">
                <a:solidFill>
                  <a:srgbClr val="02479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294467" y="2330825"/>
            <a:ext cx="3886200" cy="3846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25"/>
          <p:cNvSpPr txBox="1"/>
          <p:nvPr>
            <p:ph idx="2" type="body"/>
          </p:nvPr>
        </p:nvSpPr>
        <p:spPr>
          <a:xfrm>
            <a:off x="4629150" y="2330825"/>
            <a:ext cx="3886200" cy="3846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25"/>
          <p:cNvSpPr txBox="1"/>
          <p:nvPr>
            <p:ph idx="3" type="body"/>
          </p:nvPr>
        </p:nvSpPr>
        <p:spPr>
          <a:xfrm>
            <a:off x="294468" y="1468740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49" name="Google Shape;149;p25"/>
          <p:cNvSpPr txBox="1"/>
          <p:nvPr>
            <p:ph idx="4" type="body"/>
          </p:nvPr>
        </p:nvSpPr>
        <p:spPr>
          <a:xfrm>
            <a:off x="4629150" y="1468740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cxnSp>
        <p:nvCxnSpPr>
          <p:cNvPr id="150" name="Google Shape;150;p25"/>
          <p:cNvCxnSpPr/>
          <p:nvPr/>
        </p:nvCxnSpPr>
        <p:spPr>
          <a:xfrm>
            <a:off x="294467" y="1405468"/>
            <a:ext cx="8526801" cy="0"/>
          </a:xfrm>
          <a:prstGeom prst="straightConnector1">
            <a:avLst/>
          </a:prstGeom>
          <a:noFill/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_5">
  <p:cSld name="比較_5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/>
          <p:nvPr>
            <p:ph idx="2" type="pic"/>
          </p:nvPr>
        </p:nvSpPr>
        <p:spPr>
          <a:xfrm>
            <a:off x="1" y="-1"/>
            <a:ext cx="9144000" cy="6857999"/>
          </a:xfrm>
          <a:prstGeom prst="rect">
            <a:avLst/>
          </a:prstGeom>
          <a:solidFill>
            <a:srgbClr val="012F6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53" name="Google Shape;153;p26"/>
          <p:cNvCxnSpPr/>
          <p:nvPr/>
        </p:nvCxnSpPr>
        <p:spPr>
          <a:xfrm>
            <a:off x="0" y="5992966"/>
            <a:ext cx="9144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4" name="Google Shape;154;p2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157" name="Google Shape;157;p26"/>
          <p:cNvSpPr txBox="1"/>
          <p:nvPr>
            <p:ph type="ctrTitle"/>
          </p:nvPr>
        </p:nvSpPr>
        <p:spPr>
          <a:xfrm>
            <a:off x="294467" y="339645"/>
            <a:ext cx="8526801" cy="10025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75"/>
              <a:buFont typeface="Arial"/>
              <a:buNone/>
              <a:defRPr b="0" i="0" sz="3375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294467" y="2330825"/>
            <a:ext cx="3886200" cy="3846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26"/>
          <p:cNvSpPr txBox="1"/>
          <p:nvPr>
            <p:ph idx="3" type="body"/>
          </p:nvPr>
        </p:nvSpPr>
        <p:spPr>
          <a:xfrm>
            <a:off x="4629150" y="2330825"/>
            <a:ext cx="3886200" cy="3846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26"/>
          <p:cNvSpPr txBox="1"/>
          <p:nvPr>
            <p:ph idx="4" type="body"/>
          </p:nvPr>
        </p:nvSpPr>
        <p:spPr>
          <a:xfrm>
            <a:off x="294468" y="1468740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b="1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61" name="Google Shape;161;p26"/>
          <p:cNvSpPr txBox="1"/>
          <p:nvPr>
            <p:ph idx="5" type="body"/>
          </p:nvPr>
        </p:nvSpPr>
        <p:spPr>
          <a:xfrm>
            <a:off x="4629150" y="1468740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b="1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cxnSp>
        <p:nvCxnSpPr>
          <p:cNvPr id="162" name="Google Shape;162;p26"/>
          <p:cNvCxnSpPr/>
          <p:nvPr/>
        </p:nvCxnSpPr>
        <p:spPr>
          <a:xfrm>
            <a:off x="294467" y="1405468"/>
            <a:ext cx="8526801" cy="0"/>
          </a:xfrm>
          <a:prstGeom prst="straightConnector1">
            <a:avLst/>
          </a:prstGeom>
          <a:noFill/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画像_2">
  <p:cSld name="画像_2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/>
          <p:nvPr>
            <p:ph idx="2" type="pic"/>
          </p:nvPr>
        </p:nvSpPr>
        <p:spPr>
          <a:xfrm>
            <a:off x="294467" y="588936"/>
            <a:ext cx="8574438" cy="5976637"/>
          </a:xfrm>
          <a:prstGeom prst="rect">
            <a:avLst/>
          </a:prstGeom>
          <a:solidFill>
            <a:srgbClr val="012F6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65" name="Google Shape;165;p27"/>
          <p:cNvCxnSpPr/>
          <p:nvPr/>
        </p:nvCxnSpPr>
        <p:spPr>
          <a:xfrm>
            <a:off x="0" y="292426"/>
            <a:ext cx="9144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6" name="Google Shape;166;p2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画像_3">
  <p:cSld name="画像_3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/>
          <p:nvPr>
            <p:ph idx="2" type="pic"/>
          </p:nvPr>
        </p:nvSpPr>
        <p:spPr>
          <a:xfrm>
            <a:off x="294468" y="292426"/>
            <a:ext cx="7664593" cy="6273148"/>
          </a:xfrm>
          <a:prstGeom prst="rect">
            <a:avLst/>
          </a:prstGeom>
          <a:solidFill>
            <a:srgbClr val="012F6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69" name="Google Shape;169;p28"/>
          <p:cNvCxnSpPr/>
          <p:nvPr/>
        </p:nvCxnSpPr>
        <p:spPr>
          <a:xfrm>
            <a:off x="8293262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0" name="Google Shape;170;p2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画像_4">
  <p:cSld name="画像_4">
    <p:bg>
      <p:bgPr>
        <a:solidFill>
          <a:srgbClr val="012F62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/>
          <p:nvPr>
            <p:ph idx="2" type="pic"/>
          </p:nvPr>
        </p:nvSpPr>
        <p:spPr>
          <a:xfrm>
            <a:off x="850739" y="0"/>
            <a:ext cx="8293260" cy="6858000"/>
          </a:xfrm>
          <a:prstGeom prst="rect">
            <a:avLst/>
          </a:prstGeom>
          <a:solidFill>
            <a:srgbClr val="012F6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73" name="Google Shape;173;p29"/>
          <p:cNvCxnSpPr/>
          <p:nvPr/>
        </p:nvCxnSpPr>
        <p:spPr>
          <a:xfrm>
            <a:off x="843365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4" name="Google Shape;174;p2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画像_5">
  <p:cSld name="画像_5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/>
          <p:nvPr>
            <p:ph idx="2" type="pic"/>
          </p:nvPr>
        </p:nvSpPr>
        <p:spPr>
          <a:xfrm>
            <a:off x="1" y="0"/>
            <a:ext cx="9143999" cy="6858000"/>
          </a:xfrm>
          <a:prstGeom prst="rect">
            <a:avLst/>
          </a:prstGeom>
          <a:solidFill>
            <a:srgbClr val="012F6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77" name="Google Shape;177;p30"/>
          <p:cNvCxnSpPr/>
          <p:nvPr/>
        </p:nvCxnSpPr>
        <p:spPr>
          <a:xfrm>
            <a:off x="0" y="5992966"/>
            <a:ext cx="9144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8" name="Google Shape;178;p3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画像とコンテンツ_1">
  <p:cSld name="画像とコンテンツ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3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183" name="Google Shape;183;p31"/>
          <p:cNvSpPr/>
          <p:nvPr>
            <p:ph idx="2" type="pic"/>
          </p:nvPr>
        </p:nvSpPr>
        <p:spPr>
          <a:xfrm>
            <a:off x="5245020" y="1"/>
            <a:ext cx="3898981" cy="6858002"/>
          </a:xfrm>
          <a:prstGeom prst="rect">
            <a:avLst/>
          </a:prstGeom>
          <a:solidFill>
            <a:srgbClr val="012F6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4" name="Google Shape;184;p31"/>
          <p:cNvSpPr txBox="1"/>
          <p:nvPr>
            <p:ph type="ctrTitle"/>
          </p:nvPr>
        </p:nvSpPr>
        <p:spPr>
          <a:xfrm>
            <a:off x="1236496" y="339645"/>
            <a:ext cx="3667933" cy="10025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4793"/>
              </a:buClr>
              <a:buSzPts val="3375"/>
              <a:buFont typeface="Arial"/>
              <a:buNone/>
              <a:defRPr b="0" i="0" sz="3375" cap="none">
                <a:solidFill>
                  <a:srgbClr val="02479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31"/>
          <p:cNvSpPr txBox="1"/>
          <p:nvPr>
            <p:ph idx="1" type="body"/>
          </p:nvPr>
        </p:nvSpPr>
        <p:spPr>
          <a:xfrm>
            <a:off x="1234186" y="1507067"/>
            <a:ext cx="3667934" cy="4849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86" name="Google Shape;186;p31"/>
          <p:cNvCxnSpPr/>
          <p:nvPr/>
        </p:nvCxnSpPr>
        <p:spPr>
          <a:xfrm>
            <a:off x="294467" y="1342197"/>
            <a:ext cx="0" cy="0"/>
          </a:xfrm>
          <a:prstGeom prst="straightConnector1">
            <a:avLst/>
          </a:prstGeom>
          <a:noFill/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7" name="Google Shape;187;p31"/>
          <p:cNvCxnSpPr/>
          <p:nvPr/>
        </p:nvCxnSpPr>
        <p:spPr>
          <a:xfrm>
            <a:off x="850739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画像とコンテンツ_2">
  <p:cSld name="画像とコンテンツ_2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3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3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192" name="Google Shape;192;p32"/>
          <p:cNvSpPr/>
          <p:nvPr>
            <p:ph idx="2" type="pic"/>
          </p:nvPr>
        </p:nvSpPr>
        <p:spPr>
          <a:xfrm>
            <a:off x="0" y="1"/>
            <a:ext cx="3898981" cy="6858002"/>
          </a:xfrm>
          <a:prstGeom prst="rect">
            <a:avLst/>
          </a:prstGeom>
          <a:solidFill>
            <a:srgbClr val="012F6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3" name="Google Shape;193;p32"/>
          <p:cNvSpPr txBox="1"/>
          <p:nvPr>
            <p:ph type="ctrTitle"/>
          </p:nvPr>
        </p:nvSpPr>
        <p:spPr>
          <a:xfrm>
            <a:off x="4283908" y="339645"/>
            <a:ext cx="3667933" cy="10025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4793"/>
              </a:buClr>
              <a:buSzPts val="3375"/>
              <a:buFont typeface="Arial"/>
              <a:buNone/>
              <a:defRPr b="0" i="0" sz="3375" cap="none">
                <a:solidFill>
                  <a:srgbClr val="02479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4281598" y="1507067"/>
            <a:ext cx="3667934" cy="4849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95" name="Google Shape;195;p32"/>
          <p:cNvCxnSpPr/>
          <p:nvPr/>
        </p:nvCxnSpPr>
        <p:spPr>
          <a:xfrm>
            <a:off x="294467" y="1342197"/>
            <a:ext cx="0" cy="0"/>
          </a:xfrm>
          <a:prstGeom prst="straightConnector1">
            <a:avLst/>
          </a:prstGeom>
          <a:noFill/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6" name="Google Shape;196;p32"/>
          <p:cNvCxnSpPr/>
          <p:nvPr/>
        </p:nvCxnSpPr>
        <p:spPr>
          <a:xfrm>
            <a:off x="8293262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画像とコンテンツ_4">
  <p:cSld name="画像とコンテンツ_4">
    <p:bg>
      <p:bgPr>
        <a:solidFill>
          <a:srgbClr val="012F62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/>
          <p:nvPr>
            <p:ph idx="2" type="pic"/>
          </p:nvPr>
        </p:nvSpPr>
        <p:spPr>
          <a:xfrm>
            <a:off x="850740" y="1"/>
            <a:ext cx="8293261" cy="6858002"/>
          </a:xfrm>
          <a:prstGeom prst="rect">
            <a:avLst/>
          </a:prstGeom>
          <a:solidFill>
            <a:srgbClr val="012F6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9" name="Google Shape;199;p3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3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3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202" name="Google Shape;202;p33"/>
          <p:cNvSpPr txBox="1"/>
          <p:nvPr>
            <p:ph type="ctrTitle"/>
          </p:nvPr>
        </p:nvSpPr>
        <p:spPr>
          <a:xfrm>
            <a:off x="1236496" y="339645"/>
            <a:ext cx="3667933" cy="10025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75"/>
              <a:buFont typeface="Arial"/>
              <a:buNone/>
              <a:defRPr b="0" i="0" sz="3375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33"/>
          <p:cNvSpPr txBox="1"/>
          <p:nvPr>
            <p:ph idx="1" type="body"/>
          </p:nvPr>
        </p:nvSpPr>
        <p:spPr>
          <a:xfrm>
            <a:off x="1234186" y="1507067"/>
            <a:ext cx="3667934" cy="4849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04" name="Google Shape;204;p33"/>
          <p:cNvCxnSpPr/>
          <p:nvPr/>
        </p:nvCxnSpPr>
        <p:spPr>
          <a:xfrm>
            <a:off x="294467" y="1342197"/>
            <a:ext cx="0" cy="0"/>
          </a:xfrm>
          <a:prstGeom prst="straightConnector1">
            <a:avLst/>
          </a:prstGeom>
          <a:noFill/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5" name="Google Shape;205;p33"/>
          <p:cNvCxnSpPr/>
          <p:nvPr/>
        </p:nvCxnSpPr>
        <p:spPr>
          <a:xfrm>
            <a:off x="843365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画像とコンテンツ_5">
  <p:cSld name="画像とコンテンツ_5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/>
          <p:nvPr>
            <p:ph idx="2" type="pic"/>
          </p:nvPr>
        </p:nvSpPr>
        <p:spPr>
          <a:xfrm>
            <a:off x="1" y="1"/>
            <a:ext cx="9144000" cy="6858002"/>
          </a:xfrm>
          <a:prstGeom prst="rect">
            <a:avLst/>
          </a:prstGeom>
          <a:solidFill>
            <a:srgbClr val="012F6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8" name="Google Shape;208;p3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3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3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cxnSp>
        <p:nvCxnSpPr>
          <p:cNvPr id="211" name="Google Shape;211;p34"/>
          <p:cNvCxnSpPr/>
          <p:nvPr/>
        </p:nvCxnSpPr>
        <p:spPr>
          <a:xfrm>
            <a:off x="294467" y="1342197"/>
            <a:ext cx="0" cy="0"/>
          </a:xfrm>
          <a:prstGeom prst="straightConnector1">
            <a:avLst/>
          </a:prstGeom>
          <a:noFill/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2" name="Google Shape;212;p34"/>
          <p:cNvCxnSpPr/>
          <p:nvPr/>
        </p:nvCxnSpPr>
        <p:spPr>
          <a:xfrm>
            <a:off x="0" y="5992966"/>
            <a:ext cx="9144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3" name="Google Shape;213;p34"/>
          <p:cNvSpPr txBox="1"/>
          <p:nvPr>
            <p:ph type="ctrTitle"/>
          </p:nvPr>
        </p:nvSpPr>
        <p:spPr>
          <a:xfrm>
            <a:off x="294468" y="339645"/>
            <a:ext cx="3667933" cy="10025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75"/>
              <a:buFont typeface="Arial"/>
              <a:buNone/>
              <a:defRPr b="0" i="0" sz="3375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34"/>
          <p:cNvSpPr txBox="1"/>
          <p:nvPr>
            <p:ph idx="1" type="body"/>
          </p:nvPr>
        </p:nvSpPr>
        <p:spPr>
          <a:xfrm>
            <a:off x="294468" y="1507067"/>
            <a:ext cx="3667934" cy="4849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プレゼンテーションのタイトル_3">
  <p:cSld name="プレゼンテーションのタイトル_3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/>
          <p:nvPr>
            <p:ph idx="2" type="pic"/>
          </p:nvPr>
        </p:nvSpPr>
        <p:spPr>
          <a:xfrm>
            <a:off x="4569791" y="0"/>
            <a:ext cx="4574210" cy="6858000"/>
          </a:xfrm>
          <a:prstGeom prst="rect">
            <a:avLst/>
          </a:prstGeom>
          <a:solidFill>
            <a:srgbClr val="012F6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30" name="Google Shape;30;p8"/>
          <p:cNvCxnSpPr/>
          <p:nvPr/>
        </p:nvCxnSpPr>
        <p:spPr>
          <a:xfrm>
            <a:off x="1" y="1720312"/>
            <a:ext cx="456979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1143000" y="5286196"/>
            <a:ext cx="3134531" cy="356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i="0" sz="135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8"/>
          <p:cNvSpPr txBox="1"/>
          <p:nvPr>
            <p:ph type="ctrTitle"/>
          </p:nvPr>
        </p:nvSpPr>
        <p:spPr>
          <a:xfrm>
            <a:off x="1143000" y="2715790"/>
            <a:ext cx="313453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4793"/>
              </a:buClr>
              <a:buSzPts val="3600"/>
              <a:buFont typeface="Arial"/>
              <a:buNone/>
              <a:defRPr b="0" i="0" sz="3600" cap="none">
                <a:solidFill>
                  <a:srgbClr val="02479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画像とキャプション_2">
  <p:cSld name="画像とキャプション_2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/>
          <p:nvPr>
            <p:ph idx="2" type="pic"/>
          </p:nvPr>
        </p:nvSpPr>
        <p:spPr>
          <a:xfrm>
            <a:off x="259545" y="292426"/>
            <a:ext cx="4723136" cy="6273148"/>
          </a:xfrm>
          <a:prstGeom prst="rect">
            <a:avLst/>
          </a:prstGeom>
          <a:solidFill>
            <a:srgbClr val="012F6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7" name="Google Shape;217;p35"/>
          <p:cNvSpPr txBox="1"/>
          <p:nvPr>
            <p:ph type="ctrTitle"/>
          </p:nvPr>
        </p:nvSpPr>
        <p:spPr>
          <a:xfrm>
            <a:off x="5485016" y="4418890"/>
            <a:ext cx="2466825" cy="63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4793"/>
              </a:buClr>
              <a:buSzPts val="3000"/>
              <a:buFont typeface="Arial"/>
              <a:buNone/>
              <a:defRPr b="0" i="0" sz="3000" cap="none">
                <a:solidFill>
                  <a:srgbClr val="02479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35"/>
          <p:cNvSpPr txBox="1"/>
          <p:nvPr>
            <p:ph idx="1" type="body"/>
          </p:nvPr>
        </p:nvSpPr>
        <p:spPr>
          <a:xfrm>
            <a:off x="5485016" y="5080792"/>
            <a:ext cx="2466825" cy="14847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19" name="Google Shape;219;p35"/>
          <p:cNvCxnSpPr/>
          <p:nvPr/>
        </p:nvCxnSpPr>
        <p:spPr>
          <a:xfrm>
            <a:off x="8293262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画像とキャプション_3">
  <p:cSld name="画像とキャプション_3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/>
          <p:nvPr>
            <p:ph idx="2" type="pic"/>
          </p:nvPr>
        </p:nvSpPr>
        <p:spPr>
          <a:xfrm>
            <a:off x="4084457" y="292426"/>
            <a:ext cx="4723136" cy="6273148"/>
          </a:xfrm>
          <a:prstGeom prst="rect">
            <a:avLst/>
          </a:prstGeom>
          <a:solidFill>
            <a:srgbClr val="012F6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2" name="Google Shape;222;p36"/>
          <p:cNvSpPr txBox="1"/>
          <p:nvPr>
            <p:ph type="ctrTitle"/>
          </p:nvPr>
        </p:nvSpPr>
        <p:spPr>
          <a:xfrm>
            <a:off x="294467" y="4418890"/>
            <a:ext cx="3457262" cy="63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4793"/>
              </a:buClr>
              <a:buSzPts val="3000"/>
              <a:buFont typeface="Arial"/>
              <a:buNone/>
              <a:defRPr b="0" i="0" sz="3000" cap="none">
                <a:solidFill>
                  <a:srgbClr val="02479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36"/>
          <p:cNvSpPr txBox="1"/>
          <p:nvPr>
            <p:ph idx="1" type="body"/>
          </p:nvPr>
        </p:nvSpPr>
        <p:spPr>
          <a:xfrm>
            <a:off x="294467" y="5080792"/>
            <a:ext cx="3457262" cy="14847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24" name="Google Shape;224;p36"/>
          <p:cNvCxnSpPr/>
          <p:nvPr/>
        </p:nvCxnSpPr>
        <p:spPr>
          <a:xfrm>
            <a:off x="294468" y="5080791"/>
            <a:ext cx="3457262" cy="0"/>
          </a:xfrm>
          <a:prstGeom prst="straightConnector1">
            <a:avLst/>
          </a:prstGeom>
          <a:noFill/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画像とキャプション_4">
  <p:cSld name="画像とキャプション_4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/>
          <p:nvPr>
            <p:ph idx="2" type="pic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12F6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7" name="Google Shape;227;p37"/>
          <p:cNvSpPr txBox="1"/>
          <p:nvPr>
            <p:ph type="ctrTitle"/>
          </p:nvPr>
        </p:nvSpPr>
        <p:spPr>
          <a:xfrm>
            <a:off x="1234186" y="4418890"/>
            <a:ext cx="2466825" cy="63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3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37"/>
          <p:cNvSpPr txBox="1"/>
          <p:nvPr>
            <p:ph idx="1" type="body"/>
          </p:nvPr>
        </p:nvSpPr>
        <p:spPr>
          <a:xfrm>
            <a:off x="1234187" y="5080792"/>
            <a:ext cx="2466825" cy="14847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29" name="Google Shape;229;p37"/>
          <p:cNvCxnSpPr/>
          <p:nvPr/>
        </p:nvCxnSpPr>
        <p:spPr>
          <a:xfrm>
            <a:off x="850739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画像とキャプション_5">
  <p:cSld name="画像とキャプション_5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/>
          <p:nvPr>
            <p:ph idx="2" type="pic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12F6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2" name="Google Shape;232;p38"/>
          <p:cNvSpPr txBox="1"/>
          <p:nvPr>
            <p:ph type="ctrTitle"/>
          </p:nvPr>
        </p:nvSpPr>
        <p:spPr>
          <a:xfrm>
            <a:off x="294467" y="3429001"/>
            <a:ext cx="3457262" cy="63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3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38"/>
          <p:cNvSpPr txBox="1"/>
          <p:nvPr>
            <p:ph idx="1" type="body"/>
          </p:nvPr>
        </p:nvSpPr>
        <p:spPr>
          <a:xfrm>
            <a:off x="294467" y="4090903"/>
            <a:ext cx="3457262" cy="14847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34" name="Google Shape;234;p38"/>
          <p:cNvCxnSpPr/>
          <p:nvPr/>
        </p:nvCxnSpPr>
        <p:spPr>
          <a:xfrm>
            <a:off x="0" y="5992966"/>
            <a:ext cx="9144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概要_2">
  <p:cSld name="概要_2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3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3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239" name="Google Shape;239;p39"/>
          <p:cNvSpPr txBox="1"/>
          <p:nvPr>
            <p:ph type="ctrTitle"/>
          </p:nvPr>
        </p:nvSpPr>
        <p:spPr>
          <a:xfrm>
            <a:off x="294467" y="339645"/>
            <a:ext cx="7664593" cy="10025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4793"/>
              </a:buClr>
              <a:buSzPts val="3375"/>
              <a:buFont typeface="Arial"/>
              <a:buNone/>
              <a:defRPr b="0" i="0" sz="3375" cap="none">
                <a:solidFill>
                  <a:srgbClr val="02479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40" name="Google Shape;240;p39"/>
          <p:cNvCxnSpPr/>
          <p:nvPr/>
        </p:nvCxnSpPr>
        <p:spPr>
          <a:xfrm>
            <a:off x="294467" y="1342197"/>
            <a:ext cx="0" cy="0"/>
          </a:xfrm>
          <a:prstGeom prst="straightConnector1">
            <a:avLst/>
          </a:prstGeom>
          <a:noFill/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1" name="Google Shape;241;p39"/>
          <p:cNvSpPr/>
          <p:nvPr/>
        </p:nvSpPr>
        <p:spPr>
          <a:xfrm>
            <a:off x="294467" y="2294008"/>
            <a:ext cx="380211" cy="50694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9"/>
          <p:cNvSpPr/>
          <p:nvPr>
            <p:ph idx="2" type="pic"/>
          </p:nvPr>
        </p:nvSpPr>
        <p:spPr>
          <a:xfrm>
            <a:off x="348511" y="2366353"/>
            <a:ext cx="277458" cy="368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3" name="Google Shape;243;p39"/>
          <p:cNvSpPr/>
          <p:nvPr/>
        </p:nvSpPr>
        <p:spPr>
          <a:xfrm>
            <a:off x="294467" y="3519693"/>
            <a:ext cx="380211" cy="50694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9"/>
          <p:cNvSpPr/>
          <p:nvPr>
            <p:ph idx="3" type="pic"/>
          </p:nvPr>
        </p:nvSpPr>
        <p:spPr>
          <a:xfrm>
            <a:off x="348511" y="3592038"/>
            <a:ext cx="277458" cy="368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5" name="Google Shape;245;p39"/>
          <p:cNvSpPr/>
          <p:nvPr/>
        </p:nvSpPr>
        <p:spPr>
          <a:xfrm>
            <a:off x="294467" y="4784289"/>
            <a:ext cx="380211" cy="50694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9"/>
          <p:cNvSpPr/>
          <p:nvPr>
            <p:ph idx="4" type="pic"/>
          </p:nvPr>
        </p:nvSpPr>
        <p:spPr>
          <a:xfrm>
            <a:off x="348511" y="4856634"/>
            <a:ext cx="277458" cy="368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7" name="Google Shape;247;p39"/>
          <p:cNvSpPr/>
          <p:nvPr/>
        </p:nvSpPr>
        <p:spPr>
          <a:xfrm>
            <a:off x="4204163" y="2294008"/>
            <a:ext cx="380211" cy="50694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9"/>
          <p:cNvSpPr/>
          <p:nvPr>
            <p:ph idx="5" type="pic"/>
          </p:nvPr>
        </p:nvSpPr>
        <p:spPr>
          <a:xfrm>
            <a:off x="4262289" y="2366353"/>
            <a:ext cx="277458" cy="368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9" name="Google Shape;249;p39"/>
          <p:cNvSpPr/>
          <p:nvPr/>
        </p:nvSpPr>
        <p:spPr>
          <a:xfrm>
            <a:off x="4208244" y="3519693"/>
            <a:ext cx="380211" cy="50694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9"/>
          <p:cNvSpPr/>
          <p:nvPr>
            <p:ph idx="6" type="pic"/>
          </p:nvPr>
        </p:nvSpPr>
        <p:spPr>
          <a:xfrm>
            <a:off x="4262289" y="3592038"/>
            <a:ext cx="277458" cy="368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1" name="Google Shape;251;p39"/>
          <p:cNvSpPr/>
          <p:nvPr/>
        </p:nvSpPr>
        <p:spPr>
          <a:xfrm>
            <a:off x="4208244" y="4784289"/>
            <a:ext cx="380211" cy="50694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9"/>
          <p:cNvSpPr/>
          <p:nvPr>
            <p:ph idx="7" type="pic"/>
          </p:nvPr>
        </p:nvSpPr>
        <p:spPr>
          <a:xfrm>
            <a:off x="4262289" y="4856634"/>
            <a:ext cx="277458" cy="368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3" name="Google Shape;253;p39"/>
          <p:cNvSpPr txBox="1"/>
          <p:nvPr>
            <p:ph idx="1" type="body"/>
          </p:nvPr>
        </p:nvSpPr>
        <p:spPr>
          <a:xfrm>
            <a:off x="916929" y="2512452"/>
            <a:ext cx="2996276" cy="426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4" name="Google Shape;254;p39"/>
          <p:cNvSpPr txBox="1"/>
          <p:nvPr>
            <p:ph idx="8" type="body"/>
          </p:nvPr>
        </p:nvSpPr>
        <p:spPr>
          <a:xfrm>
            <a:off x="916928" y="2265593"/>
            <a:ext cx="2996277" cy="3650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 cap="non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55" name="Google Shape;255;p39"/>
          <p:cNvSpPr txBox="1"/>
          <p:nvPr>
            <p:ph idx="9" type="body"/>
          </p:nvPr>
        </p:nvSpPr>
        <p:spPr>
          <a:xfrm>
            <a:off x="916929" y="3745507"/>
            <a:ext cx="2996276" cy="426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6" name="Google Shape;256;p39"/>
          <p:cNvSpPr txBox="1"/>
          <p:nvPr>
            <p:ph idx="13" type="body"/>
          </p:nvPr>
        </p:nvSpPr>
        <p:spPr>
          <a:xfrm>
            <a:off x="916928" y="3498648"/>
            <a:ext cx="2996277" cy="3650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 cap="non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57" name="Google Shape;257;p39"/>
          <p:cNvSpPr txBox="1"/>
          <p:nvPr>
            <p:ph idx="14" type="body"/>
          </p:nvPr>
        </p:nvSpPr>
        <p:spPr>
          <a:xfrm>
            <a:off x="916929" y="5006271"/>
            <a:ext cx="2996276" cy="426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8" name="Google Shape;258;p39"/>
          <p:cNvSpPr txBox="1"/>
          <p:nvPr>
            <p:ph idx="15" type="body"/>
          </p:nvPr>
        </p:nvSpPr>
        <p:spPr>
          <a:xfrm>
            <a:off x="916928" y="4759412"/>
            <a:ext cx="2996277" cy="3650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 cap="non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59" name="Google Shape;259;p39"/>
          <p:cNvSpPr txBox="1"/>
          <p:nvPr>
            <p:ph idx="16" type="body"/>
          </p:nvPr>
        </p:nvSpPr>
        <p:spPr>
          <a:xfrm>
            <a:off x="4875331" y="2512452"/>
            <a:ext cx="2996276" cy="426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0" name="Google Shape;260;p39"/>
          <p:cNvSpPr txBox="1"/>
          <p:nvPr>
            <p:ph idx="17" type="body"/>
          </p:nvPr>
        </p:nvSpPr>
        <p:spPr>
          <a:xfrm>
            <a:off x="4875331" y="2265593"/>
            <a:ext cx="2996277" cy="3650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 cap="non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61" name="Google Shape;261;p39"/>
          <p:cNvSpPr txBox="1"/>
          <p:nvPr>
            <p:ph idx="18" type="body"/>
          </p:nvPr>
        </p:nvSpPr>
        <p:spPr>
          <a:xfrm>
            <a:off x="4875331" y="3745507"/>
            <a:ext cx="2996276" cy="426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2" name="Google Shape;262;p39"/>
          <p:cNvSpPr txBox="1"/>
          <p:nvPr>
            <p:ph idx="19" type="body"/>
          </p:nvPr>
        </p:nvSpPr>
        <p:spPr>
          <a:xfrm>
            <a:off x="4875331" y="3498648"/>
            <a:ext cx="2996277" cy="3650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 cap="non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63" name="Google Shape;263;p39"/>
          <p:cNvSpPr txBox="1"/>
          <p:nvPr>
            <p:ph idx="20" type="body"/>
          </p:nvPr>
        </p:nvSpPr>
        <p:spPr>
          <a:xfrm>
            <a:off x="4875331" y="5006271"/>
            <a:ext cx="2996276" cy="426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4" name="Google Shape;264;p39"/>
          <p:cNvSpPr txBox="1"/>
          <p:nvPr>
            <p:ph idx="21" type="body"/>
          </p:nvPr>
        </p:nvSpPr>
        <p:spPr>
          <a:xfrm>
            <a:off x="4875331" y="4759412"/>
            <a:ext cx="2996277" cy="3650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 cap="non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cxnSp>
        <p:nvCxnSpPr>
          <p:cNvPr id="265" name="Google Shape;265;p39"/>
          <p:cNvCxnSpPr/>
          <p:nvPr/>
        </p:nvCxnSpPr>
        <p:spPr>
          <a:xfrm>
            <a:off x="8293262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概要_3">
  <p:cSld name="概要_3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4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4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270" name="Google Shape;270;p40"/>
          <p:cNvSpPr txBox="1"/>
          <p:nvPr>
            <p:ph type="ctrTitle"/>
          </p:nvPr>
        </p:nvSpPr>
        <p:spPr>
          <a:xfrm>
            <a:off x="294467" y="339645"/>
            <a:ext cx="8526801" cy="10025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4793"/>
              </a:buClr>
              <a:buSzPts val="3375"/>
              <a:buFont typeface="Arial"/>
              <a:buNone/>
              <a:defRPr b="0" i="0" sz="3375" cap="none">
                <a:solidFill>
                  <a:srgbClr val="02479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71" name="Google Shape;271;p40"/>
          <p:cNvCxnSpPr/>
          <p:nvPr/>
        </p:nvCxnSpPr>
        <p:spPr>
          <a:xfrm>
            <a:off x="294467" y="1342197"/>
            <a:ext cx="0" cy="0"/>
          </a:xfrm>
          <a:prstGeom prst="straightConnector1">
            <a:avLst/>
          </a:prstGeom>
          <a:noFill/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2" name="Google Shape;272;p40"/>
          <p:cNvCxnSpPr/>
          <p:nvPr/>
        </p:nvCxnSpPr>
        <p:spPr>
          <a:xfrm>
            <a:off x="294467" y="1405468"/>
            <a:ext cx="8526801" cy="0"/>
          </a:xfrm>
          <a:prstGeom prst="straightConnector1">
            <a:avLst/>
          </a:prstGeom>
          <a:noFill/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3" name="Google Shape;273;p40"/>
          <p:cNvSpPr/>
          <p:nvPr/>
        </p:nvSpPr>
        <p:spPr>
          <a:xfrm>
            <a:off x="294467" y="2356447"/>
            <a:ext cx="380211" cy="50694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40"/>
          <p:cNvSpPr/>
          <p:nvPr>
            <p:ph idx="2" type="pic"/>
          </p:nvPr>
        </p:nvSpPr>
        <p:spPr>
          <a:xfrm>
            <a:off x="348512" y="2428792"/>
            <a:ext cx="277458" cy="368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5" name="Google Shape;275;p40"/>
          <p:cNvSpPr/>
          <p:nvPr/>
        </p:nvSpPr>
        <p:spPr>
          <a:xfrm>
            <a:off x="294467" y="3582132"/>
            <a:ext cx="380211" cy="50694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40"/>
          <p:cNvSpPr/>
          <p:nvPr>
            <p:ph idx="3" type="pic"/>
          </p:nvPr>
        </p:nvSpPr>
        <p:spPr>
          <a:xfrm>
            <a:off x="348512" y="3654477"/>
            <a:ext cx="277458" cy="368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7" name="Google Shape;277;p40"/>
          <p:cNvSpPr/>
          <p:nvPr/>
        </p:nvSpPr>
        <p:spPr>
          <a:xfrm>
            <a:off x="294467" y="4846728"/>
            <a:ext cx="380211" cy="50694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40"/>
          <p:cNvSpPr/>
          <p:nvPr>
            <p:ph idx="4" type="pic"/>
          </p:nvPr>
        </p:nvSpPr>
        <p:spPr>
          <a:xfrm>
            <a:off x="348512" y="4919073"/>
            <a:ext cx="277458" cy="368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9" name="Google Shape;279;p40"/>
          <p:cNvSpPr/>
          <p:nvPr/>
        </p:nvSpPr>
        <p:spPr>
          <a:xfrm>
            <a:off x="4854436" y="2356447"/>
            <a:ext cx="380211" cy="50694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40"/>
          <p:cNvSpPr/>
          <p:nvPr>
            <p:ph idx="5" type="pic"/>
          </p:nvPr>
        </p:nvSpPr>
        <p:spPr>
          <a:xfrm>
            <a:off x="4908481" y="2428792"/>
            <a:ext cx="277458" cy="368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1" name="Google Shape;281;p40"/>
          <p:cNvSpPr/>
          <p:nvPr/>
        </p:nvSpPr>
        <p:spPr>
          <a:xfrm>
            <a:off x="4854436" y="3582132"/>
            <a:ext cx="380211" cy="50694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40"/>
          <p:cNvSpPr/>
          <p:nvPr>
            <p:ph idx="6" type="pic"/>
          </p:nvPr>
        </p:nvSpPr>
        <p:spPr>
          <a:xfrm>
            <a:off x="4908481" y="3654477"/>
            <a:ext cx="277458" cy="368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3" name="Google Shape;283;p40"/>
          <p:cNvSpPr/>
          <p:nvPr/>
        </p:nvSpPr>
        <p:spPr>
          <a:xfrm>
            <a:off x="4854436" y="4846728"/>
            <a:ext cx="380211" cy="50694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40"/>
          <p:cNvSpPr/>
          <p:nvPr>
            <p:ph idx="7" type="pic"/>
          </p:nvPr>
        </p:nvSpPr>
        <p:spPr>
          <a:xfrm>
            <a:off x="4908481" y="4919073"/>
            <a:ext cx="277458" cy="368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5" name="Google Shape;285;p40"/>
          <p:cNvSpPr txBox="1"/>
          <p:nvPr>
            <p:ph idx="1" type="body"/>
          </p:nvPr>
        </p:nvSpPr>
        <p:spPr>
          <a:xfrm>
            <a:off x="910397" y="2574891"/>
            <a:ext cx="3308778" cy="365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6" name="Google Shape;286;p40"/>
          <p:cNvSpPr txBox="1"/>
          <p:nvPr>
            <p:ph idx="8" type="body"/>
          </p:nvPr>
        </p:nvSpPr>
        <p:spPr>
          <a:xfrm>
            <a:off x="910397" y="2328032"/>
            <a:ext cx="3308779" cy="3123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 cap="non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87" name="Google Shape;287;p40"/>
          <p:cNvSpPr txBox="1"/>
          <p:nvPr>
            <p:ph idx="9" type="body"/>
          </p:nvPr>
        </p:nvSpPr>
        <p:spPr>
          <a:xfrm>
            <a:off x="910397" y="3807946"/>
            <a:ext cx="3308778" cy="365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8" name="Google Shape;288;p40"/>
          <p:cNvSpPr txBox="1"/>
          <p:nvPr>
            <p:ph idx="13" type="body"/>
          </p:nvPr>
        </p:nvSpPr>
        <p:spPr>
          <a:xfrm>
            <a:off x="910397" y="3561087"/>
            <a:ext cx="3308779" cy="3123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 cap="non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89" name="Google Shape;289;p40"/>
          <p:cNvSpPr txBox="1"/>
          <p:nvPr>
            <p:ph idx="14" type="body"/>
          </p:nvPr>
        </p:nvSpPr>
        <p:spPr>
          <a:xfrm>
            <a:off x="910397" y="5068710"/>
            <a:ext cx="3308778" cy="365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0" name="Google Shape;290;p40"/>
          <p:cNvSpPr txBox="1"/>
          <p:nvPr>
            <p:ph idx="15" type="body"/>
          </p:nvPr>
        </p:nvSpPr>
        <p:spPr>
          <a:xfrm>
            <a:off x="910397" y="4821851"/>
            <a:ext cx="3308779" cy="3123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 cap="non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91" name="Google Shape;291;p40"/>
          <p:cNvSpPr txBox="1"/>
          <p:nvPr>
            <p:ph idx="16" type="body"/>
          </p:nvPr>
        </p:nvSpPr>
        <p:spPr>
          <a:xfrm>
            <a:off x="5519074" y="2574891"/>
            <a:ext cx="3308778" cy="365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2" name="Google Shape;292;p40"/>
          <p:cNvSpPr txBox="1"/>
          <p:nvPr>
            <p:ph idx="17" type="body"/>
          </p:nvPr>
        </p:nvSpPr>
        <p:spPr>
          <a:xfrm>
            <a:off x="5519073" y="2328032"/>
            <a:ext cx="3308779" cy="3123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 cap="non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93" name="Google Shape;293;p40"/>
          <p:cNvSpPr txBox="1"/>
          <p:nvPr>
            <p:ph idx="18" type="body"/>
          </p:nvPr>
        </p:nvSpPr>
        <p:spPr>
          <a:xfrm>
            <a:off x="5519074" y="3807946"/>
            <a:ext cx="3308778" cy="365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4" name="Google Shape;294;p40"/>
          <p:cNvSpPr txBox="1"/>
          <p:nvPr>
            <p:ph idx="19" type="body"/>
          </p:nvPr>
        </p:nvSpPr>
        <p:spPr>
          <a:xfrm>
            <a:off x="5519073" y="3561087"/>
            <a:ext cx="3308779" cy="3123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 cap="non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95" name="Google Shape;295;p40"/>
          <p:cNvSpPr txBox="1"/>
          <p:nvPr>
            <p:ph idx="20" type="body"/>
          </p:nvPr>
        </p:nvSpPr>
        <p:spPr>
          <a:xfrm>
            <a:off x="5519074" y="5068710"/>
            <a:ext cx="3308778" cy="365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6" name="Google Shape;296;p40"/>
          <p:cNvSpPr txBox="1"/>
          <p:nvPr>
            <p:ph idx="21" type="body"/>
          </p:nvPr>
        </p:nvSpPr>
        <p:spPr>
          <a:xfrm>
            <a:off x="5519073" y="4821851"/>
            <a:ext cx="3308779" cy="3123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 cap="non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概要_4">
  <p:cSld name="概要_4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1"/>
          <p:cNvSpPr/>
          <p:nvPr>
            <p:ph idx="2" type="pic"/>
          </p:nvPr>
        </p:nvSpPr>
        <p:spPr>
          <a:xfrm>
            <a:off x="1" y="0"/>
            <a:ext cx="9143999" cy="6858000"/>
          </a:xfrm>
          <a:prstGeom prst="rect">
            <a:avLst/>
          </a:prstGeom>
          <a:solidFill>
            <a:srgbClr val="012F6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9" name="Google Shape;299;p4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4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4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302" name="Google Shape;302;p41"/>
          <p:cNvSpPr txBox="1"/>
          <p:nvPr>
            <p:ph type="ctrTitle"/>
          </p:nvPr>
        </p:nvSpPr>
        <p:spPr>
          <a:xfrm>
            <a:off x="1236496" y="339645"/>
            <a:ext cx="7584773" cy="10025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75"/>
              <a:buFont typeface="Arial"/>
              <a:buNone/>
              <a:defRPr b="0" i="0" sz="3375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03" name="Google Shape;303;p41"/>
          <p:cNvCxnSpPr/>
          <p:nvPr/>
        </p:nvCxnSpPr>
        <p:spPr>
          <a:xfrm>
            <a:off x="294467" y="1342197"/>
            <a:ext cx="0" cy="0"/>
          </a:xfrm>
          <a:prstGeom prst="straightConnector1">
            <a:avLst/>
          </a:prstGeom>
          <a:noFill/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4" name="Google Shape;304;p41"/>
          <p:cNvSpPr/>
          <p:nvPr>
            <p:ph idx="3" type="pic"/>
          </p:nvPr>
        </p:nvSpPr>
        <p:spPr>
          <a:xfrm>
            <a:off x="1298172" y="2366353"/>
            <a:ext cx="277458" cy="368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5" name="Google Shape;305;p41"/>
          <p:cNvSpPr/>
          <p:nvPr>
            <p:ph idx="4" type="pic"/>
          </p:nvPr>
        </p:nvSpPr>
        <p:spPr>
          <a:xfrm>
            <a:off x="1298172" y="3592038"/>
            <a:ext cx="277458" cy="368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6" name="Google Shape;306;p41"/>
          <p:cNvSpPr/>
          <p:nvPr>
            <p:ph idx="5" type="pic"/>
          </p:nvPr>
        </p:nvSpPr>
        <p:spPr>
          <a:xfrm>
            <a:off x="1298172" y="4856634"/>
            <a:ext cx="277458" cy="368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7" name="Google Shape;307;p41"/>
          <p:cNvSpPr/>
          <p:nvPr>
            <p:ph idx="6" type="pic"/>
          </p:nvPr>
        </p:nvSpPr>
        <p:spPr>
          <a:xfrm>
            <a:off x="5211950" y="2366353"/>
            <a:ext cx="277458" cy="368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8" name="Google Shape;308;p41"/>
          <p:cNvSpPr/>
          <p:nvPr>
            <p:ph idx="7" type="pic"/>
          </p:nvPr>
        </p:nvSpPr>
        <p:spPr>
          <a:xfrm>
            <a:off x="5211950" y="3592038"/>
            <a:ext cx="277458" cy="368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9" name="Google Shape;309;p41"/>
          <p:cNvSpPr/>
          <p:nvPr>
            <p:ph idx="8" type="pic"/>
          </p:nvPr>
        </p:nvSpPr>
        <p:spPr>
          <a:xfrm>
            <a:off x="5211950" y="4856634"/>
            <a:ext cx="277458" cy="368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0" name="Google Shape;310;p41"/>
          <p:cNvSpPr txBox="1"/>
          <p:nvPr>
            <p:ph idx="1" type="body"/>
          </p:nvPr>
        </p:nvSpPr>
        <p:spPr>
          <a:xfrm>
            <a:off x="1866589" y="2512452"/>
            <a:ext cx="2996276" cy="426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1" name="Google Shape;311;p41"/>
          <p:cNvSpPr txBox="1"/>
          <p:nvPr>
            <p:ph idx="9" type="body"/>
          </p:nvPr>
        </p:nvSpPr>
        <p:spPr>
          <a:xfrm>
            <a:off x="1866588" y="2265593"/>
            <a:ext cx="2996277" cy="3650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b="1" sz="135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12" name="Google Shape;312;p41"/>
          <p:cNvSpPr txBox="1"/>
          <p:nvPr>
            <p:ph idx="13" type="body"/>
          </p:nvPr>
        </p:nvSpPr>
        <p:spPr>
          <a:xfrm>
            <a:off x="1866589" y="3745507"/>
            <a:ext cx="2996276" cy="426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3" name="Google Shape;313;p41"/>
          <p:cNvSpPr txBox="1"/>
          <p:nvPr>
            <p:ph idx="14" type="body"/>
          </p:nvPr>
        </p:nvSpPr>
        <p:spPr>
          <a:xfrm>
            <a:off x="1866588" y="3498648"/>
            <a:ext cx="2996277" cy="3650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b="1" sz="135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14" name="Google Shape;314;p41"/>
          <p:cNvSpPr txBox="1"/>
          <p:nvPr>
            <p:ph idx="15" type="body"/>
          </p:nvPr>
        </p:nvSpPr>
        <p:spPr>
          <a:xfrm>
            <a:off x="1866589" y="5006271"/>
            <a:ext cx="2996276" cy="426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5" name="Google Shape;315;p41"/>
          <p:cNvSpPr txBox="1"/>
          <p:nvPr>
            <p:ph idx="16" type="body"/>
          </p:nvPr>
        </p:nvSpPr>
        <p:spPr>
          <a:xfrm>
            <a:off x="1866588" y="4759412"/>
            <a:ext cx="2996277" cy="3650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b="1" sz="135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16" name="Google Shape;316;p41"/>
          <p:cNvSpPr txBox="1"/>
          <p:nvPr>
            <p:ph idx="17" type="body"/>
          </p:nvPr>
        </p:nvSpPr>
        <p:spPr>
          <a:xfrm>
            <a:off x="5824992" y="2512452"/>
            <a:ext cx="2996276" cy="426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7" name="Google Shape;317;p41"/>
          <p:cNvSpPr txBox="1"/>
          <p:nvPr>
            <p:ph idx="18" type="body"/>
          </p:nvPr>
        </p:nvSpPr>
        <p:spPr>
          <a:xfrm>
            <a:off x="5824991" y="2265593"/>
            <a:ext cx="2996277" cy="3650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b="1" sz="135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18" name="Google Shape;318;p41"/>
          <p:cNvSpPr txBox="1"/>
          <p:nvPr>
            <p:ph idx="19" type="body"/>
          </p:nvPr>
        </p:nvSpPr>
        <p:spPr>
          <a:xfrm>
            <a:off x="5824992" y="3745507"/>
            <a:ext cx="2996276" cy="426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9" name="Google Shape;319;p41"/>
          <p:cNvSpPr txBox="1"/>
          <p:nvPr>
            <p:ph idx="20" type="body"/>
          </p:nvPr>
        </p:nvSpPr>
        <p:spPr>
          <a:xfrm>
            <a:off x="5824991" y="3498648"/>
            <a:ext cx="2996277" cy="3650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b="1" sz="135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20" name="Google Shape;320;p41"/>
          <p:cNvSpPr txBox="1"/>
          <p:nvPr>
            <p:ph idx="21" type="body"/>
          </p:nvPr>
        </p:nvSpPr>
        <p:spPr>
          <a:xfrm>
            <a:off x="5824992" y="5006271"/>
            <a:ext cx="2996276" cy="426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1" name="Google Shape;321;p41"/>
          <p:cNvSpPr txBox="1"/>
          <p:nvPr>
            <p:ph idx="22" type="body"/>
          </p:nvPr>
        </p:nvSpPr>
        <p:spPr>
          <a:xfrm>
            <a:off x="5824991" y="4759412"/>
            <a:ext cx="2996277" cy="3650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b="1" sz="135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cxnSp>
        <p:nvCxnSpPr>
          <p:cNvPr id="322" name="Google Shape;322;p41"/>
          <p:cNvCxnSpPr/>
          <p:nvPr/>
        </p:nvCxnSpPr>
        <p:spPr>
          <a:xfrm>
            <a:off x="850739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概要_5">
  <p:cSld name="概要_5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2"/>
          <p:cNvSpPr/>
          <p:nvPr>
            <p:ph idx="2" type="pic"/>
          </p:nvPr>
        </p:nvSpPr>
        <p:spPr>
          <a:xfrm>
            <a:off x="1" y="0"/>
            <a:ext cx="9143999" cy="6858000"/>
          </a:xfrm>
          <a:prstGeom prst="rect">
            <a:avLst/>
          </a:prstGeom>
          <a:solidFill>
            <a:srgbClr val="012F6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5" name="Google Shape;325;p4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6" name="Google Shape;326;p4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4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328" name="Google Shape;328;p42"/>
          <p:cNvSpPr txBox="1"/>
          <p:nvPr>
            <p:ph type="ctrTitle"/>
          </p:nvPr>
        </p:nvSpPr>
        <p:spPr>
          <a:xfrm>
            <a:off x="294467" y="339645"/>
            <a:ext cx="8526801" cy="10025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75"/>
              <a:buFont typeface="Arial"/>
              <a:buNone/>
              <a:defRPr b="0" i="0" sz="3375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29" name="Google Shape;329;p42"/>
          <p:cNvCxnSpPr/>
          <p:nvPr/>
        </p:nvCxnSpPr>
        <p:spPr>
          <a:xfrm>
            <a:off x="294467" y="1974810"/>
            <a:ext cx="0" cy="0"/>
          </a:xfrm>
          <a:prstGeom prst="straightConnector1">
            <a:avLst/>
          </a:prstGeom>
          <a:noFill/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0" name="Google Shape;330;p42"/>
          <p:cNvCxnSpPr/>
          <p:nvPr/>
        </p:nvCxnSpPr>
        <p:spPr>
          <a:xfrm>
            <a:off x="294467" y="2038081"/>
            <a:ext cx="8526801" cy="0"/>
          </a:xfrm>
          <a:prstGeom prst="straightConnector1">
            <a:avLst/>
          </a:prstGeom>
          <a:noFill/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1" name="Google Shape;331;p42"/>
          <p:cNvSpPr/>
          <p:nvPr>
            <p:ph idx="3" type="pic"/>
          </p:nvPr>
        </p:nvSpPr>
        <p:spPr>
          <a:xfrm>
            <a:off x="348512" y="2215464"/>
            <a:ext cx="277458" cy="368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2" name="Google Shape;332;p42"/>
          <p:cNvSpPr/>
          <p:nvPr>
            <p:ph idx="4" type="pic"/>
          </p:nvPr>
        </p:nvSpPr>
        <p:spPr>
          <a:xfrm>
            <a:off x="348512" y="3441149"/>
            <a:ext cx="277458" cy="368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3" name="Google Shape;333;p42"/>
          <p:cNvSpPr/>
          <p:nvPr>
            <p:ph idx="5" type="pic"/>
          </p:nvPr>
        </p:nvSpPr>
        <p:spPr>
          <a:xfrm>
            <a:off x="348512" y="4705745"/>
            <a:ext cx="277458" cy="368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4" name="Google Shape;334;p42"/>
          <p:cNvSpPr/>
          <p:nvPr>
            <p:ph idx="6" type="pic"/>
          </p:nvPr>
        </p:nvSpPr>
        <p:spPr>
          <a:xfrm>
            <a:off x="4908481" y="2215464"/>
            <a:ext cx="277458" cy="368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5" name="Google Shape;335;p42"/>
          <p:cNvSpPr/>
          <p:nvPr>
            <p:ph idx="7" type="pic"/>
          </p:nvPr>
        </p:nvSpPr>
        <p:spPr>
          <a:xfrm>
            <a:off x="4908481" y="3441149"/>
            <a:ext cx="277458" cy="368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6" name="Google Shape;336;p42"/>
          <p:cNvSpPr/>
          <p:nvPr>
            <p:ph idx="8" type="pic"/>
          </p:nvPr>
        </p:nvSpPr>
        <p:spPr>
          <a:xfrm>
            <a:off x="4908481" y="4705745"/>
            <a:ext cx="277458" cy="368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7" name="Google Shape;337;p42"/>
          <p:cNvSpPr txBox="1"/>
          <p:nvPr>
            <p:ph idx="1" type="body"/>
          </p:nvPr>
        </p:nvSpPr>
        <p:spPr>
          <a:xfrm>
            <a:off x="910397" y="2361563"/>
            <a:ext cx="3308778" cy="365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8" name="Google Shape;338;p42"/>
          <p:cNvSpPr txBox="1"/>
          <p:nvPr>
            <p:ph idx="9" type="body"/>
          </p:nvPr>
        </p:nvSpPr>
        <p:spPr>
          <a:xfrm>
            <a:off x="910397" y="2114704"/>
            <a:ext cx="3308779" cy="3123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b="1" sz="135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39" name="Google Shape;339;p42"/>
          <p:cNvSpPr txBox="1"/>
          <p:nvPr>
            <p:ph idx="13" type="body"/>
          </p:nvPr>
        </p:nvSpPr>
        <p:spPr>
          <a:xfrm>
            <a:off x="910397" y="3594618"/>
            <a:ext cx="3308778" cy="365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0" name="Google Shape;340;p42"/>
          <p:cNvSpPr txBox="1"/>
          <p:nvPr>
            <p:ph idx="14" type="body"/>
          </p:nvPr>
        </p:nvSpPr>
        <p:spPr>
          <a:xfrm>
            <a:off x="910397" y="3347759"/>
            <a:ext cx="3308779" cy="3123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b="1" sz="135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41" name="Google Shape;341;p42"/>
          <p:cNvSpPr txBox="1"/>
          <p:nvPr>
            <p:ph idx="15" type="body"/>
          </p:nvPr>
        </p:nvSpPr>
        <p:spPr>
          <a:xfrm>
            <a:off x="910397" y="4855382"/>
            <a:ext cx="3308778" cy="365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2" name="Google Shape;342;p42"/>
          <p:cNvSpPr txBox="1"/>
          <p:nvPr>
            <p:ph idx="16" type="body"/>
          </p:nvPr>
        </p:nvSpPr>
        <p:spPr>
          <a:xfrm>
            <a:off x="910397" y="4608523"/>
            <a:ext cx="3308779" cy="3123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b="1" sz="135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43" name="Google Shape;343;p42"/>
          <p:cNvSpPr txBox="1"/>
          <p:nvPr>
            <p:ph idx="17" type="body"/>
          </p:nvPr>
        </p:nvSpPr>
        <p:spPr>
          <a:xfrm>
            <a:off x="5519074" y="2361563"/>
            <a:ext cx="3308778" cy="365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4" name="Google Shape;344;p42"/>
          <p:cNvSpPr txBox="1"/>
          <p:nvPr>
            <p:ph idx="18" type="body"/>
          </p:nvPr>
        </p:nvSpPr>
        <p:spPr>
          <a:xfrm>
            <a:off x="5519073" y="2114704"/>
            <a:ext cx="3308779" cy="3123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b="1" sz="135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45" name="Google Shape;345;p42"/>
          <p:cNvSpPr txBox="1"/>
          <p:nvPr>
            <p:ph idx="19" type="body"/>
          </p:nvPr>
        </p:nvSpPr>
        <p:spPr>
          <a:xfrm>
            <a:off x="5519074" y="3594618"/>
            <a:ext cx="3308778" cy="365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6" name="Google Shape;346;p42"/>
          <p:cNvSpPr txBox="1"/>
          <p:nvPr>
            <p:ph idx="20" type="body"/>
          </p:nvPr>
        </p:nvSpPr>
        <p:spPr>
          <a:xfrm>
            <a:off x="5519073" y="3347759"/>
            <a:ext cx="3308779" cy="3123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b="1" sz="135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47" name="Google Shape;347;p42"/>
          <p:cNvSpPr txBox="1"/>
          <p:nvPr>
            <p:ph idx="21" type="body"/>
          </p:nvPr>
        </p:nvSpPr>
        <p:spPr>
          <a:xfrm>
            <a:off x="5519074" y="4855382"/>
            <a:ext cx="3308778" cy="365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8" name="Google Shape;348;p42"/>
          <p:cNvSpPr txBox="1"/>
          <p:nvPr>
            <p:ph idx="22" type="body"/>
          </p:nvPr>
        </p:nvSpPr>
        <p:spPr>
          <a:xfrm>
            <a:off x="5519073" y="4608523"/>
            <a:ext cx="3308779" cy="3123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b="1" sz="135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cxnSp>
        <p:nvCxnSpPr>
          <p:cNvPr id="349" name="Google Shape;349;p42"/>
          <p:cNvCxnSpPr/>
          <p:nvPr/>
        </p:nvCxnSpPr>
        <p:spPr>
          <a:xfrm>
            <a:off x="0" y="5992966"/>
            <a:ext cx="9144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コンテンツ_1">
  <p:cSld name="1_タイトルとコンテンツ_1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352" name="Google Shape;352;p4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353" name="Google Shape;353;p4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354" name="Google Shape;354;p43"/>
          <p:cNvSpPr txBox="1"/>
          <p:nvPr>
            <p:ph type="ctrTitle"/>
          </p:nvPr>
        </p:nvSpPr>
        <p:spPr>
          <a:xfrm>
            <a:off x="1220491" y="339645"/>
            <a:ext cx="7600777" cy="10025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4793"/>
              </a:buClr>
              <a:buSzPts val="3375"/>
              <a:buFont typeface="Arial"/>
              <a:buNone/>
              <a:defRPr b="0" i="0" sz="3375" cap="none">
                <a:solidFill>
                  <a:srgbClr val="02479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43"/>
          <p:cNvSpPr txBox="1"/>
          <p:nvPr>
            <p:ph idx="1" type="body"/>
          </p:nvPr>
        </p:nvSpPr>
        <p:spPr>
          <a:xfrm>
            <a:off x="1220492" y="1507067"/>
            <a:ext cx="7600778" cy="4849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56" name="Google Shape;356;p43"/>
          <p:cNvCxnSpPr/>
          <p:nvPr/>
        </p:nvCxnSpPr>
        <p:spPr>
          <a:xfrm>
            <a:off x="294467" y="1342197"/>
            <a:ext cx="0" cy="0"/>
          </a:xfrm>
          <a:prstGeom prst="straightConnector1">
            <a:avLst/>
          </a:prstGeom>
          <a:noFill/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7" name="Google Shape;357;p43"/>
          <p:cNvCxnSpPr/>
          <p:nvPr/>
        </p:nvCxnSpPr>
        <p:spPr>
          <a:xfrm>
            <a:off x="850739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プレゼンテーションのタイトル_4">
  <p:cSld name="プレゼンテーションのタイトル_4">
    <p:bg>
      <p:bgPr>
        <a:solidFill>
          <a:srgbClr val="012F62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>
            <p:ph idx="2" type="pic"/>
          </p:nvPr>
        </p:nvSpPr>
        <p:spPr>
          <a:xfrm>
            <a:off x="850740" y="0"/>
            <a:ext cx="8293261" cy="6858000"/>
          </a:xfrm>
          <a:prstGeom prst="rect">
            <a:avLst/>
          </a:prstGeom>
          <a:solidFill>
            <a:srgbClr val="012F6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35" name="Google Shape;35;p9"/>
          <p:cNvCxnSpPr/>
          <p:nvPr/>
        </p:nvCxnSpPr>
        <p:spPr>
          <a:xfrm>
            <a:off x="843365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1143000" y="5286196"/>
            <a:ext cx="3134531" cy="356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b="1" i="0" sz="135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type="ctrTitle"/>
          </p:nvPr>
        </p:nvSpPr>
        <p:spPr>
          <a:xfrm>
            <a:off x="1143000" y="2715790"/>
            <a:ext cx="313453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プレゼンテーションのタイトル_5">
  <p:cSld name="プレゼンテーションのタイトル_5">
    <p:bg>
      <p:bgPr>
        <a:solidFill>
          <a:schemeClr val="dk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/>
          <p:nvPr>
            <p:ph idx="2" type="pic"/>
          </p:nvPr>
        </p:nvSpPr>
        <p:spPr>
          <a:xfrm>
            <a:off x="0" y="0"/>
            <a:ext cx="9144001" cy="6858000"/>
          </a:xfrm>
          <a:prstGeom prst="rect">
            <a:avLst/>
          </a:prstGeom>
          <a:solidFill>
            <a:srgbClr val="012F6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1143000" y="5286196"/>
            <a:ext cx="3134531" cy="356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b="1" i="0" sz="135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10"/>
          <p:cNvSpPr txBox="1"/>
          <p:nvPr>
            <p:ph type="ctrTitle"/>
          </p:nvPr>
        </p:nvSpPr>
        <p:spPr>
          <a:xfrm>
            <a:off x="1143000" y="2715790"/>
            <a:ext cx="313453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2" name="Google Shape;42;p10"/>
          <p:cNvCxnSpPr/>
          <p:nvPr/>
        </p:nvCxnSpPr>
        <p:spPr>
          <a:xfrm>
            <a:off x="0" y="5992966"/>
            <a:ext cx="9144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コンテンツ_2">
  <p:cSld name="タイトルとコンテンツ_2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47" name="Google Shape;47;p11"/>
          <p:cNvSpPr txBox="1"/>
          <p:nvPr>
            <p:ph type="ctrTitle"/>
          </p:nvPr>
        </p:nvSpPr>
        <p:spPr>
          <a:xfrm>
            <a:off x="294468" y="339645"/>
            <a:ext cx="7586414" cy="10025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4793"/>
              </a:buClr>
              <a:buSzPts val="3375"/>
              <a:buFont typeface="Arial"/>
              <a:buNone/>
              <a:defRPr b="0" i="0" sz="3375" cap="none">
                <a:solidFill>
                  <a:srgbClr val="02479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294468" y="1507067"/>
            <a:ext cx="7586416" cy="4849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9" name="Google Shape;49;p11"/>
          <p:cNvCxnSpPr/>
          <p:nvPr/>
        </p:nvCxnSpPr>
        <p:spPr>
          <a:xfrm>
            <a:off x="294467" y="1342197"/>
            <a:ext cx="0" cy="0"/>
          </a:xfrm>
          <a:prstGeom prst="straightConnector1">
            <a:avLst/>
          </a:prstGeom>
          <a:noFill/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0" name="Google Shape;50;p11"/>
          <p:cNvCxnSpPr/>
          <p:nvPr/>
        </p:nvCxnSpPr>
        <p:spPr>
          <a:xfrm>
            <a:off x="8293262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コンテンツ_3">
  <p:cSld name="タイトルとコンテンツ_3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55" name="Google Shape;55;p12"/>
          <p:cNvSpPr txBox="1"/>
          <p:nvPr>
            <p:ph type="ctrTitle"/>
          </p:nvPr>
        </p:nvSpPr>
        <p:spPr>
          <a:xfrm>
            <a:off x="294467" y="339645"/>
            <a:ext cx="8526801" cy="10025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4793"/>
              </a:buClr>
              <a:buSzPts val="3375"/>
              <a:buFont typeface="Arial"/>
              <a:buNone/>
              <a:defRPr b="0" i="0" sz="3375" cap="none">
                <a:solidFill>
                  <a:srgbClr val="02479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294468" y="1507067"/>
            <a:ext cx="8526803" cy="4849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57" name="Google Shape;57;p12"/>
          <p:cNvCxnSpPr/>
          <p:nvPr/>
        </p:nvCxnSpPr>
        <p:spPr>
          <a:xfrm>
            <a:off x="294467" y="1342197"/>
            <a:ext cx="0" cy="0"/>
          </a:xfrm>
          <a:prstGeom prst="straightConnector1">
            <a:avLst/>
          </a:prstGeom>
          <a:noFill/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" name="Google Shape;58;p12"/>
          <p:cNvCxnSpPr/>
          <p:nvPr/>
        </p:nvCxnSpPr>
        <p:spPr>
          <a:xfrm>
            <a:off x="294467" y="1405468"/>
            <a:ext cx="8526801" cy="0"/>
          </a:xfrm>
          <a:prstGeom prst="straightConnector1">
            <a:avLst/>
          </a:prstGeom>
          <a:noFill/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コンテンツ_4">
  <p:cSld name="タイトルとコンテンツ_4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/>
          <p:nvPr>
            <p:ph idx="2" type="pic"/>
          </p:nvPr>
        </p:nvSpPr>
        <p:spPr>
          <a:xfrm>
            <a:off x="1" y="-1"/>
            <a:ext cx="9144000" cy="6857999"/>
          </a:xfrm>
          <a:prstGeom prst="rect">
            <a:avLst/>
          </a:prstGeom>
          <a:solidFill>
            <a:srgbClr val="012F6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64" name="Google Shape;64;p13"/>
          <p:cNvSpPr txBox="1"/>
          <p:nvPr>
            <p:ph type="ctrTitle"/>
          </p:nvPr>
        </p:nvSpPr>
        <p:spPr>
          <a:xfrm>
            <a:off x="1220491" y="339645"/>
            <a:ext cx="7600777" cy="10025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75"/>
              <a:buFont typeface="Arial"/>
              <a:buNone/>
              <a:defRPr b="0" i="0" sz="3375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1220492" y="1507067"/>
            <a:ext cx="7600778" cy="4849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6" name="Google Shape;66;p13"/>
          <p:cNvCxnSpPr/>
          <p:nvPr/>
        </p:nvCxnSpPr>
        <p:spPr>
          <a:xfrm>
            <a:off x="294467" y="1342197"/>
            <a:ext cx="0" cy="0"/>
          </a:xfrm>
          <a:prstGeom prst="straightConnector1">
            <a:avLst/>
          </a:prstGeom>
          <a:noFill/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7" name="Google Shape;67;p13"/>
          <p:cNvCxnSpPr/>
          <p:nvPr/>
        </p:nvCxnSpPr>
        <p:spPr>
          <a:xfrm>
            <a:off x="850739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コンテンツ_5">
  <p:cSld name="タイトルとコンテンツ_5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/>
          <p:nvPr>
            <p:ph idx="2" type="pic"/>
          </p:nvPr>
        </p:nvSpPr>
        <p:spPr>
          <a:xfrm>
            <a:off x="1" y="-1"/>
            <a:ext cx="9144000" cy="6857999"/>
          </a:xfrm>
          <a:prstGeom prst="rect">
            <a:avLst/>
          </a:prstGeom>
          <a:solidFill>
            <a:srgbClr val="012F6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73" name="Google Shape;73;p14"/>
          <p:cNvSpPr txBox="1"/>
          <p:nvPr>
            <p:ph type="ctrTitle"/>
          </p:nvPr>
        </p:nvSpPr>
        <p:spPr>
          <a:xfrm>
            <a:off x="294467" y="339645"/>
            <a:ext cx="8526801" cy="10025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75"/>
              <a:buFont typeface="Arial"/>
              <a:buNone/>
              <a:defRPr b="0" i="0" sz="3375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294468" y="1507067"/>
            <a:ext cx="8526803" cy="4849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5" name="Google Shape;75;p14"/>
          <p:cNvCxnSpPr/>
          <p:nvPr/>
        </p:nvCxnSpPr>
        <p:spPr>
          <a:xfrm>
            <a:off x="294467" y="1342197"/>
            <a:ext cx="0" cy="0"/>
          </a:xfrm>
          <a:prstGeom prst="straightConnector1">
            <a:avLst/>
          </a:prstGeom>
          <a:noFill/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6" name="Google Shape;76;p14"/>
          <p:cNvCxnSpPr/>
          <p:nvPr/>
        </p:nvCxnSpPr>
        <p:spPr>
          <a:xfrm>
            <a:off x="0" y="5992966"/>
            <a:ext cx="9144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"/>
          <p:cNvSpPr txBox="1"/>
          <p:nvPr>
            <p:ph type="ctrTitle"/>
          </p:nvPr>
        </p:nvSpPr>
        <p:spPr>
          <a:xfrm>
            <a:off x="1003321" y="235457"/>
            <a:ext cx="7600777" cy="7389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4793"/>
              </a:buClr>
              <a:buSzPts val="2000"/>
              <a:buFont typeface="Arial"/>
              <a:buNone/>
            </a:pPr>
            <a:r>
              <a:rPr lang="ja-JP" sz="2000" u="sng"/>
              <a:t>４．検証</a:t>
            </a:r>
            <a:br>
              <a:rPr lang="ja-JP" sz="2000" u="sng"/>
            </a:br>
            <a:r>
              <a:rPr lang="ja-JP" sz="2000"/>
              <a:t>　　モデルシステムのシステム構成</a:t>
            </a:r>
            <a:br>
              <a:rPr lang="ja-JP" sz="2000" u="sng"/>
            </a:br>
            <a:r>
              <a:rPr lang="ja-JP" sz="2000"/>
              <a:t>　</a:t>
            </a:r>
            <a:endParaRPr/>
          </a:p>
        </p:txBody>
      </p:sp>
      <p:pic>
        <p:nvPicPr>
          <p:cNvPr descr="スクリーンショット, 抽象, 地図 が含まれている画像  自動的に生成された説明" id="364" name="Google Shape;36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5487" y="1077132"/>
            <a:ext cx="6359403" cy="5687879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1"/>
          <p:cNvSpPr/>
          <p:nvPr/>
        </p:nvSpPr>
        <p:spPr>
          <a:xfrm>
            <a:off x="3645650" y="2270503"/>
            <a:ext cx="4300330" cy="1619571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1"/>
          <p:cNvSpPr/>
          <p:nvPr/>
        </p:nvSpPr>
        <p:spPr>
          <a:xfrm>
            <a:off x="4516095" y="4587497"/>
            <a:ext cx="4234713" cy="2208509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7" name="Google Shape;367;p1"/>
          <p:cNvGrpSpPr/>
          <p:nvPr/>
        </p:nvGrpSpPr>
        <p:grpSpPr>
          <a:xfrm>
            <a:off x="-71832" y="150156"/>
            <a:ext cx="1011283" cy="5977052"/>
            <a:chOff x="-71832" y="150156"/>
            <a:chExt cx="1011283" cy="5977052"/>
          </a:xfrm>
        </p:grpSpPr>
        <p:grpSp>
          <p:nvGrpSpPr>
            <p:cNvPr id="368" name="Google Shape;368;p1"/>
            <p:cNvGrpSpPr/>
            <p:nvPr/>
          </p:nvGrpSpPr>
          <p:grpSpPr>
            <a:xfrm>
              <a:off x="-71832" y="150156"/>
              <a:ext cx="1011283" cy="5218718"/>
              <a:chOff x="-71832" y="150156"/>
              <a:chExt cx="1011283" cy="5218718"/>
            </a:xfrm>
          </p:grpSpPr>
          <p:sp>
            <p:nvSpPr>
              <p:cNvPr id="369" name="Google Shape;369;p1"/>
              <p:cNvSpPr/>
              <p:nvPr/>
            </p:nvSpPr>
            <p:spPr>
              <a:xfrm>
                <a:off x="0" y="150156"/>
                <a:ext cx="800100" cy="698500"/>
              </a:xfrm>
              <a:prstGeom prst="snip1Rect">
                <a:avLst>
                  <a:gd fmla="val 16667" name="adj"/>
                </a:avLst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1"/>
              <p:cNvSpPr/>
              <p:nvPr/>
            </p:nvSpPr>
            <p:spPr>
              <a:xfrm>
                <a:off x="0" y="897212"/>
                <a:ext cx="800100" cy="698500"/>
              </a:xfrm>
              <a:prstGeom prst="snip1Rect">
                <a:avLst>
                  <a:gd fmla="val 16667" name="adj"/>
                </a:avLst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1"/>
              <p:cNvSpPr/>
              <p:nvPr/>
            </p:nvSpPr>
            <p:spPr>
              <a:xfrm>
                <a:off x="0" y="1644268"/>
                <a:ext cx="800100" cy="698500"/>
              </a:xfrm>
              <a:prstGeom prst="snip1Rect">
                <a:avLst>
                  <a:gd fmla="val 16667" name="adj"/>
                </a:avLst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1"/>
              <p:cNvSpPr/>
              <p:nvPr/>
            </p:nvSpPr>
            <p:spPr>
              <a:xfrm>
                <a:off x="0" y="2400192"/>
                <a:ext cx="800100" cy="698500"/>
              </a:xfrm>
              <a:prstGeom prst="snip1Rect">
                <a:avLst>
                  <a:gd fmla="val 16667" name="adj"/>
                </a:avLst>
              </a:prstGeom>
              <a:gradFill>
                <a:gsLst>
                  <a:gs pos="0">
                    <a:srgbClr val="DDA6FA"/>
                  </a:gs>
                  <a:gs pos="50000">
                    <a:srgbClr val="D797F8"/>
                  </a:gs>
                  <a:gs pos="100000">
                    <a:srgbClr val="D384FC"/>
                  </a:gs>
                </a:gsLst>
                <a:lin ang="5400000" scaled="0"/>
              </a:gradFill>
              <a:ln cap="flat" cmpd="sng" w="9525">
                <a:solidFill>
                  <a:schemeClr val="accent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1"/>
              <p:cNvSpPr/>
              <p:nvPr/>
            </p:nvSpPr>
            <p:spPr>
              <a:xfrm>
                <a:off x="0" y="3156116"/>
                <a:ext cx="800100" cy="698500"/>
              </a:xfrm>
              <a:prstGeom prst="snip1Rect">
                <a:avLst>
                  <a:gd fmla="val 16667" name="adj"/>
                </a:avLst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1"/>
              <p:cNvSpPr/>
              <p:nvPr/>
            </p:nvSpPr>
            <p:spPr>
              <a:xfrm>
                <a:off x="0" y="3912040"/>
                <a:ext cx="800100" cy="698500"/>
              </a:xfrm>
              <a:prstGeom prst="snip1Rect">
                <a:avLst>
                  <a:gd fmla="val 16667" name="adj"/>
                </a:avLst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1"/>
              <p:cNvSpPr/>
              <p:nvPr/>
            </p:nvSpPr>
            <p:spPr>
              <a:xfrm>
                <a:off x="0" y="4670374"/>
                <a:ext cx="800100" cy="698500"/>
              </a:xfrm>
              <a:prstGeom prst="snip1Rect">
                <a:avLst>
                  <a:gd fmla="val 16667" name="adj"/>
                </a:avLst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1"/>
              <p:cNvSpPr txBox="1"/>
              <p:nvPr/>
            </p:nvSpPr>
            <p:spPr>
              <a:xfrm>
                <a:off x="-69741" y="242251"/>
                <a:ext cx="800100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１章</a:t>
                </a:r>
                <a:endParaRPr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紹介</a:t>
                </a:r>
                <a:endParaRPr/>
              </a:p>
            </p:txBody>
          </p:sp>
          <p:sp>
            <p:nvSpPr>
              <p:cNvPr id="377" name="Google Shape;377;p1"/>
              <p:cNvSpPr txBox="1"/>
              <p:nvPr/>
            </p:nvSpPr>
            <p:spPr>
              <a:xfrm>
                <a:off x="-71832" y="978331"/>
                <a:ext cx="984840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２章</a:t>
                </a:r>
                <a:endParaRPr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問題提起</a:t>
                </a:r>
                <a:endParaRPr/>
              </a:p>
            </p:txBody>
          </p:sp>
          <p:sp>
            <p:nvSpPr>
              <p:cNvPr id="378" name="Google Shape;378;p1"/>
              <p:cNvSpPr txBox="1"/>
              <p:nvPr/>
            </p:nvSpPr>
            <p:spPr>
              <a:xfrm>
                <a:off x="-45389" y="1734255"/>
                <a:ext cx="984840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３章</a:t>
                </a:r>
                <a:endParaRPr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SA定義</a:t>
                </a:r>
                <a:endParaRPr/>
              </a:p>
            </p:txBody>
          </p:sp>
          <p:sp>
            <p:nvSpPr>
              <p:cNvPr id="379" name="Google Shape;379;p1"/>
              <p:cNvSpPr txBox="1"/>
              <p:nvPr/>
            </p:nvSpPr>
            <p:spPr>
              <a:xfrm>
                <a:off x="-45389" y="2518147"/>
                <a:ext cx="984840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４章</a:t>
                </a:r>
                <a:endParaRPr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検証</a:t>
                </a:r>
                <a:endParaRPr/>
              </a:p>
            </p:txBody>
          </p:sp>
          <p:sp>
            <p:nvSpPr>
              <p:cNvPr id="380" name="Google Shape;380;p1"/>
              <p:cNvSpPr txBox="1"/>
              <p:nvPr/>
            </p:nvSpPr>
            <p:spPr>
              <a:xfrm>
                <a:off x="-71832" y="3243441"/>
                <a:ext cx="984840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５章</a:t>
                </a:r>
                <a:endParaRPr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考察</a:t>
                </a:r>
                <a:endParaRPr/>
              </a:p>
            </p:txBody>
          </p:sp>
          <p:sp>
            <p:nvSpPr>
              <p:cNvPr id="381" name="Google Shape;381;p1"/>
              <p:cNvSpPr txBox="1"/>
              <p:nvPr/>
            </p:nvSpPr>
            <p:spPr>
              <a:xfrm>
                <a:off x="-45389" y="3993706"/>
                <a:ext cx="984840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６章</a:t>
                </a:r>
                <a:endParaRPr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課題</a:t>
                </a:r>
                <a:endParaRPr/>
              </a:p>
            </p:txBody>
          </p:sp>
          <p:sp>
            <p:nvSpPr>
              <p:cNvPr id="382" name="Google Shape;382;p1"/>
              <p:cNvSpPr txBox="1"/>
              <p:nvPr/>
            </p:nvSpPr>
            <p:spPr>
              <a:xfrm>
                <a:off x="-45389" y="4752627"/>
                <a:ext cx="984840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７章</a:t>
                </a:r>
                <a:endParaRPr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展望</a:t>
                </a:r>
                <a:endParaRPr/>
              </a:p>
            </p:txBody>
          </p:sp>
        </p:grpSp>
        <p:sp>
          <p:nvSpPr>
            <p:cNvPr id="383" name="Google Shape;383;p1"/>
            <p:cNvSpPr/>
            <p:nvPr/>
          </p:nvSpPr>
          <p:spPr>
            <a:xfrm>
              <a:off x="0" y="5428708"/>
              <a:ext cx="800100" cy="698500"/>
            </a:xfrm>
            <a:prstGeom prst="snip1Rect">
              <a:avLst>
                <a:gd fmla="val 1666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"/>
            <p:cNvSpPr txBox="1"/>
            <p:nvPr/>
          </p:nvSpPr>
          <p:spPr>
            <a:xfrm>
              <a:off x="-45389" y="5510961"/>
              <a:ext cx="984840" cy="553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-JP"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8章</a:t>
              </a:r>
              <a:endPara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-JP"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総括</a:t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"/>
          <p:cNvSpPr txBox="1"/>
          <p:nvPr>
            <p:ph type="ctrTitle"/>
          </p:nvPr>
        </p:nvSpPr>
        <p:spPr>
          <a:xfrm>
            <a:off x="1003321" y="235457"/>
            <a:ext cx="7600777" cy="7389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4793"/>
              </a:buClr>
              <a:buSzPts val="2000"/>
              <a:buFont typeface="Arial"/>
              <a:buNone/>
            </a:pPr>
            <a:r>
              <a:rPr lang="ja-JP" sz="2000" u="sng"/>
              <a:t>４．検証</a:t>
            </a:r>
            <a:br>
              <a:rPr lang="ja-JP" sz="2000" u="sng"/>
            </a:br>
            <a:r>
              <a:rPr lang="ja-JP" sz="2000"/>
              <a:t>　　グッズ購買システム：商品カタログ参照機能　</a:t>
            </a:r>
            <a:endParaRPr/>
          </a:p>
        </p:txBody>
      </p:sp>
      <p:grpSp>
        <p:nvGrpSpPr>
          <p:cNvPr id="391" name="Google Shape;391;p2"/>
          <p:cNvGrpSpPr/>
          <p:nvPr/>
        </p:nvGrpSpPr>
        <p:grpSpPr>
          <a:xfrm>
            <a:off x="-71832" y="150156"/>
            <a:ext cx="1011283" cy="5977052"/>
            <a:chOff x="-71832" y="150156"/>
            <a:chExt cx="1011283" cy="5977052"/>
          </a:xfrm>
        </p:grpSpPr>
        <p:grpSp>
          <p:nvGrpSpPr>
            <p:cNvPr id="392" name="Google Shape;392;p2"/>
            <p:cNvGrpSpPr/>
            <p:nvPr/>
          </p:nvGrpSpPr>
          <p:grpSpPr>
            <a:xfrm>
              <a:off x="-71832" y="150156"/>
              <a:ext cx="1011283" cy="5218718"/>
              <a:chOff x="-71832" y="150156"/>
              <a:chExt cx="1011283" cy="5218718"/>
            </a:xfrm>
          </p:grpSpPr>
          <p:sp>
            <p:nvSpPr>
              <p:cNvPr id="393" name="Google Shape;393;p2"/>
              <p:cNvSpPr/>
              <p:nvPr/>
            </p:nvSpPr>
            <p:spPr>
              <a:xfrm>
                <a:off x="0" y="150156"/>
                <a:ext cx="800100" cy="698500"/>
              </a:xfrm>
              <a:prstGeom prst="snip1Rect">
                <a:avLst>
                  <a:gd fmla="val 16667" name="adj"/>
                </a:avLst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2"/>
              <p:cNvSpPr/>
              <p:nvPr/>
            </p:nvSpPr>
            <p:spPr>
              <a:xfrm>
                <a:off x="0" y="897212"/>
                <a:ext cx="800100" cy="698500"/>
              </a:xfrm>
              <a:prstGeom prst="snip1Rect">
                <a:avLst>
                  <a:gd fmla="val 16667" name="adj"/>
                </a:avLst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2"/>
              <p:cNvSpPr/>
              <p:nvPr/>
            </p:nvSpPr>
            <p:spPr>
              <a:xfrm>
                <a:off x="0" y="1644268"/>
                <a:ext cx="800100" cy="698500"/>
              </a:xfrm>
              <a:prstGeom prst="snip1Rect">
                <a:avLst>
                  <a:gd fmla="val 16667" name="adj"/>
                </a:avLst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2"/>
              <p:cNvSpPr/>
              <p:nvPr/>
            </p:nvSpPr>
            <p:spPr>
              <a:xfrm>
                <a:off x="0" y="2400192"/>
                <a:ext cx="800100" cy="698500"/>
              </a:xfrm>
              <a:prstGeom prst="snip1Rect">
                <a:avLst>
                  <a:gd fmla="val 16667" name="adj"/>
                </a:avLst>
              </a:prstGeom>
              <a:gradFill>
                <a:gsLst>
                  <a:gs pos="0">
                    <a:srgbClr val="DDA6FA"/>
                  </a:gs>
                  <a:gs pos="50000">
                    <a:srgbClr val="D797F8"/>
                  </a:gs>
                  <a:gs pos="100000">
                    <a:srgbClr val="D384FC"/>
                  </a:gs>
                </a:gsLst>
                <a:lin ang="5400000" scaled="0"/>
              </a:gradFill>
              <a:ln cap="flat" cmpd="sng" w="9525">
                <a:solidFill>
                  <a:schemeClr val="accent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2"/>
              <p:cNvSpPr/>
              <p:nvPr/>
            </p:nvSpPr>
            <p:spPr>
              <a:xfrm>
                <a:off x="0" y="3156116"/>
                <a:ext cx="800100" cy="698500"/>
              </a:xfrm>
              <a:prstGeom prst="snip1Rect">
                <a:avLst>
                  <a:gd fmla="val 16667" name="adj"/>
                </a:avLst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2"/>
              <p:cNvSpPr/>
              <p:nvPr/>
            </p:nvSpPr>
            <p:spPr>
              <a:xfrm>
                <a:off x="0" y="3912040"/>
                <a:ext cx="800100" cy="698500"/>
              </a:xfrm>
              <a:prstGeom prst="snip1Rect">
                <a:avLst>
                  <a:gd fmla="val 16667" name="adj"/>
                </a:avLst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2"/>
              <p:cNvSpPr/>
              <p:nvPr/>
            </p:nvSpPr>
            <p:spPr>
              <a:xfrm>
                <a:off x="0" y="4670374"/>
                <a:ext cx="800100" cy="698500"/>
              </a:xfrm>
              <a:prstGeom prst="snip1Rect">
                <a:avLst>
                  <a:gd fmla="val 16667" name="adj"/>
                </a:avLst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2"/>
              <p:cNvSpPr txBox="1"/>
              <p:nvPr/>
            </p:nvSpPr>
            <p:spPr>
              <a:xfrm>
                <a:off x="-69741" y="242251"/>
                <a:ext cx="800100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１章</a:t>
                </a:r>
                <a:endParaRPr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紹介</a:t>
                </a:r>
                <a:endParaRPr/>
              </a:p>
            </p:txBody>
          </p:sp>
          <p:sp>
            <p:nvSpPr>
              <p:cNvPr id="401" name="Google Shape;401;p2"/>
              <p:cNvSpPr txBox="1"/>
              <p:nvPr/>
            </p:nvSpPr>
            <p:spPr>
              <a:xfrm>
                <a:off x="-71832" y="978331"/>
                <a:ext cx="984840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２章</a:t>
                </a:r>
                <a:endParaRPr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問題提起</a:t>
                </a:r>
                <a:endParaRPr/>
              </a:p>
            </p:txBody>
          </p:sp>
          <p:sp>
            <p:nvSpPr>
              <p:cNvPr id="402" name="Google Shape;402;p2"/>
              <p:cNvSpPr txBox="1"/>
              <p:nvPr/>
            </p:nvSpPr>
            <p:spPr>
              <a:xfrm>
                <a:off x="-45389" y="1734255"/>
                <a:ext cx="984840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３章</a:t>
                </a:r>
                <a:endParaRPr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SA定義</a:t>
                </a:r>
                <a:endParaRPr/>
              </a:p>
            </p:txBody>
          </p:sp>
          <p:sp>
            <p:nvSpPr>
              <p:cNvPr id="403" name="Google Shape;403;p2"/>
              <p:cNvSpPr txBox="1"/>
              <p:nvPr/>
            </p:nvSpPr>
            <p:spPr>
              <a:xfrm>
                <a:off x="-45389" y="2518147"/>
                <a:ext cx="984840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４章</a:t>
                </a:r>
                <a:endParaRPr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検証</a:t>
                </a:r>
                <a:endParaRPr/>
              </a:p>
            </p:txBody>
          </p:sp>
          <p:sp>
            <p:nvSpPr>
              <p:cNvPr id="404" name="Google Shape;404;p2"/>
              <p:cNvSpPr txBox="1"/>
              <p:nvPr/>
            </p:nvSpPr>
            <p:spPr>
              <a:xfrm>
                <a:off x="-71832" y="3243441"/>
                <a:ext cx="984840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５章</a:t>
                </a:r>
                <a:endParaRPr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考察</a:t>
                </a:r>
                <a:endParaRPr/>
              </a:p>
            </p:txBody>
          </p:sp>
          <p:sp>
            <p:nvSpPr>
              <p:cNvPr id="405" name="Google Shape;405;p2"/>
              <p:cNvSpPr txBox="1"/>
              <p:nvPr/>
            </p:nvSpPr>
            <p:spPr>
              <a:xfrm>
                <a:off x="-45389" y="3993706"/>
                <a:ext cx="984840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６章</a:t>
                </a:r>
                <a:endParaRPr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課題</a:t>
                </a:r>
                <a:endParaRPr/>
              </a:p>
            </p:txBody>
          </p:sp>
          <p:sp>
            <p:nvSpPr>
              <p:cNvPr id="406" name="Google Shape;406;p2"/>
              <p:cNvSpPr txBox="1"/>
              <p:nvPr/>
            </p:nvSpPr>
            <p:spPr>
              <a:xfrm>
                <a:off x="-45389" y="4752627"/>
                <a:ext cx="984840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７章</a:t>
                </a:r>
                <a:endParaRPr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展望</a:t>
                </a:r>
                <a:endParaRPr/>
              </a:p>
            </p:txBody>
          </p:sp>
        </p:grpSp>
        <p:sp>
          <p:nvSpPr>
            <p:cNvPr id="407" name="Google Shape;407;p2"/>
            <p:cNvSpPr/>
            <p:nvPr/>
          </p:nvSpPr>
          <p:spPr>
            <a:xfrm>
              <a:off x="0" y="5428708"/>
              <a:ext cx="800100" cy="698500"/>
            </a:xfrm>
            <a:prstGeom prst="snip1Rect">
              <a:avLst>
                <a:gd fmla="val 1666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"/>
            <p:cNvSpPr txBox="1"/>
            <p:nvPr/>
          </p:nvSpPr>
          <p:spPr>
            <a:xfrm>
              <a:off x="-45389" y="5510961"/>
              <a:ext cx="984840" cy="553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-JP"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8章</a:t>
              </a:r>
              <a:endPara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-JP"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総括</a:t>
              </a:r>
              <a:endParaRPr/>
            </a:p>
          </p:txBody>
        </p:sp>
      </p:grpSp>
      <p:sp>
        <p:nvSpPr>
          <p:cNvPr id="409" name="Google Shape;409;p2"/>
          <p:cNvSpPr txBox="1"/>
          <p:nvPr/>
        </p:nvSpPr>
        <p:spPr>
          <a:xfrm>
            <a:off x="860888" y="825701"/>
            <a:ext cx="82443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dk1"/>
                </a:solidFill>
              </a:rPr>
              <a:t>（概要）</a:t>
            </a:r>
            <a:r>
              <a:rPr lang="ja-JP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選択した商品IDをキーに商品情報を収集する。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0" name="Google Shape;4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7650" y="3811302"/>
            <a:ext cx="6410775" cy="1876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8650" y="1772500"/>
            <a:ext cx="4975650" cy="163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"/>
          <p:cNvSpPr txBox="1"/>
          <p:nvPr>
            <p:ph type="ctrTitle"/>
          </p:nvPr>
        </p:nvSpPr>
        <p:spPr>
          <a:xfrm>
            <a:off x="1003321" y="235457"/>
            <a:ext cx="7600777" cy="7389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4793"/>
              </a:buClr>
              <a:buSzPts val="2000"/>
              <a:buFont typeface="Arial"/>
              <a:buNone/>
            </a:pPr>
            <a:r>
              <a:rPr lang="ja-JP" sz="2000" u="sng"/>
              <a:t>４．検証</a:t>
            </a:r>
            <a:br>
              <a:rPr lang="ja-JP" sz="2000" u="sng"/>
            </a:br>
            <a:r>
              <a:rPr lang="ja-JP" sz="2000"/>
              <a:t>　　モデルシステム：ポイント参照機能　</a:t>
            </a:r>
            <a:endParaRPr/>
          </a:p>
        </p:txBody>
      </p:sp>
      <p:grpSp>
        <p:nvGrpSpPr>
          <p:cNvPr id="418" name="Google Shape;418;p3"/>
          <p:cNvGrpSpPr/>
          <p:nvPr/>
        </p:nvGrpSpPr>
        <p:grpSpPr>
          <a:xfrm>
            <a:off x="-71832" y="150156"/>
            <a:ext cx="1011283" cy="5977052"/>
            <a:chOff x="-71832" y="150156"/>
            <a:chExt cx="1011283" cy="5977052"/>
          </a:xfrm>
        </p:grpSpPr>
        <p:grpSp>
          <p:nvGrpSpPr>
            <p:cNvPr id="419" name="Google Shape;419;p3"/>
            <p:cNvGrpSpPr/>
            <p:nvPr/>
          </p:nvGrpSpPr>
          <p:grpSpPr>
            <a:xfrm>
              <a:off x="-71832" y="150156"/>
              <a:ext cx="1011283" cy="5218718"/>
              <a:chOff x="-71832" y="150156"/>
              <a:chExt cx="1011283" cy="5218718"/>
            </a:xfrm>
          </p:grpSpPr>
          <p:sp>
            <p:nvSpPr>
              <p:cNvPr id="420" name="Google Shape;420;p3"/>
              <p:cNvSpPr/>
              <p:nvPr/>
            </p:nvSpPr>
            <p:spPr>
              <a:xfrm>
                <a:off x="0" y="150156"/>
                <a:ext cx="800100" cy="698500"/>
              </a:xfrm>
              <a:prstGeom prst="snip1Rect">
                <a:avLst>
                  <a:gd fmla="val 16667" name="adj"/>
                </a:avLst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3"/>
              <p:cNvSpPr/>
              <p:nvPr/>
            </p:nvSpPr>
            <p:spPr>
              <a:xfrm>
                <a:off x="0" y="897212"/>
                <a:ext cx="800100" cy="698500"/>
              </a:xfrm>
              <a:prstGeom prst="snip1Rect">
                <a:avLst>
                  <a:gd fmla="val 16667" name="adj"/>
                </a:avLst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3"/>
              <p:cNvSpPr/>
              <p:nvPr/>
            </p:nvSpPr>
            <p:spPr>
              <a:xfrm>
                <a:off x="0" y="1644268"/>
                <a:ext cx="800100" cy="698500"/>
              </a:xfrm>
              <a:prstGeom prst="snip1Rect">
                <a:avLst>
                  <a:gd fmla="val 16667" name="adj"/>
                </a:avLst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3"/>
              <p:cNvSpPr/>
              <p:nvPr/>
            </p:nvSpPr>
            <p:spPr>
              <a:xfrm>
                <a:off x="0" y="2400192"/>
                <a:ext cx="800100" cy="698500"/>
              </a:xfrm>
              <a:prstGeom prst="snip1Rect">
                <a:avLst>
                  <a:gd fmla="val 16667" name="adj"/>
                </a:avLst>
              </a:prstGeom>
              <a:gradFill>
                <a:gsLst>
                  <a:gs pos="0">
                    <a:srgbClr val="DDA6FA"/>
                  </a:gs>
                  <a:gs pos="50000">
                    <a:srgbClr val="D797F8"/>
                  </a:gs>
                  <a:gs pos="100000">
                    <a:srgbClr val="D384FC"/>
                  </a:gs>
                </a:gsLst>
                <a:lin ang="5400000" scaled="0"/>
              </a:gradFill>
              <a:ln cap="flat" cmpd="sng" w="9525">
                <a:solidFill>
                  <a:schemeClr val="accent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3"/>
              <p:cNvSpPr/>
              <p:nvPr/>
            </p:nvSpPr>
            <p:spPr>
              <a:xfrm>
                <a:off x="0" y="3156116"/>
                <a:ext cx="800100" cy="698500"/>
              </a:xfrm>
              <a:prstGeom prst="snip1Rect">
                <a:avLst>
                  <a:gd fmla="val 16667" name="adj"/>
                </a:avLst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3"/>
              <p:cNvSpPr/>
              <p:nvPr/>
            </p:nvSpPr>
            <p:spPr>
              <a:xfrm>
                <a:off x="0" y="3912040"/>
                <a:ext cx="800100" cy="698500"/>
              </a:xfrm>
              <a:prstGeom prst="snip1Rect">
                <a:avLst>
                  <a:gd fmla="val 16667" name="adj"/>
                </a:avLst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3"/>
              <p:cNvSpPr/>
              <p:nvPr/>
            </p:nvSpPr>
            <p:spPr>
              <a:xfrm>
                <a:off x="0" y="4670374"/>
                <a:ext cx="800100" cy="698500"/>
              </a:xfrm>
              <a:prstGeom prst="snip1Rect">
                <a:avLst>
                  <a:gd fmla="val 16667" name="adj"/>
                </a:avLst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3"/>
              <p:cNvSpPr txBox="1"/>
              <p:nvPr/>
            </p:nvSpPr>
            <p:spPr>
              <a:xfrm>
                <a:off x="-69741" y="242251"/>
                <a:ext cx="800100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１章</a:t>
                </a:r>
                <a:endParaRPr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紹介</a:t>
                </a:r>
                <a:endParaRPr/>
              </a:p>
            </p:txBody>
          </p:sp>
          <p:sp>
            <p:nvSpPr>
              <p:cNvPr id="428" name="Google Shape;428;p3"/>
              <p:cNvSpPr txBox="1"/>
              <p:nvPr/>
            </p:nvSpPr>
            <p:spPr>
              <a:xfrm>
                <a:off x="-71832" y="978331"/>
                <a:ext cx="984840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２章</a:t>
                </a:r>
                <a:endParaRPr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問題提起</a:t>
                </a:r>
                <a:endParaRPr/>
              </a:p>
            </p:txBody>
          </p:sp>
          <p:sp>
            <p:nvSpPr>
              <p:cNvPr id="429" name="Google Shape;429;p3"/>
              <p:cNvSpPr txBox="1"/>
              <p:nvPr/>
            </p:nvSpPr>
            <p:spPr>
              <a:xfrm>
                <a:off x="-45389" y="1734255"/>
                <a:ext cx="984840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３章</a:t>
                </a:r>
                <a:endParaRPr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SA定義</a:t>
                </a:r>
                <a:endParaRPr/>
              </a:p>
            </p:txBody>
          </p:sp>
          <p:sp>
            <p:nvSpPr>
              <p:cNvPr id="430" name="Google Shape;430;p3"/>
              <p:cNvSpPr txBox="1"/>
              <p:nvPr/>
            </p:nvSpPr>
            <p:spPr>
              <a:xfrm>
                <a:off x="-45389" y="2518147"/>
                <a:ext cx="984840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４章</a:t>
                </a:r>
                <a:endParaRPr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検証</a:t>
                </a:r>
                <a:endParaRPr/>
              </a:p>
            </p:txBody>
          </p:sp>
          <p:sp>
            <p:nvSpPr>
              <p:cNvPr id="431" name="Google Shape;431;p3"/>
              <p:cNvSpPr txBox="1"/>
              <p:nvPr/>
            </p:nvSpPr>
            <p:spPr>
              <a:xfrm>
                <a:off x="-71832" y="3243441"/>
                <a:ext cx="984840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５章</a:t>
                </a:r>
                <a:endParaRPr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考察</a:t>
                </a:r>
                <a:endParaRPr/>
              </a:p>
            </p:txBody>
          </p:sp>
          <p:sp>
            <p:nvSpPr>
              <p:cNvPr id="432" name="Google Shape;432;p3"/>
              <p:cNvSpPr txBox="1"/>
              <p:nvPr/>
            </p:nvSpPr>
            <p:spPr>
              <a:xfrm>
                <a:off x="-45389" y="3993706"/>
                <a:ext cx="984840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６章</a:t>
                </a:r>
                <a:endParaRPr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課題</a:t>
                </a:r>
                <a:endParaRPr/>
              </a:p>
            </p:txBody>
          </p:sp>
          <p:sp>
            <p:nvSpPr>
              <p:cNvPr id="433" name="Google Shape;433;p3"/>
              <p:cNvSpPr txBox="1"/>
              <p:nvPr/>
            </p:nvSpPr>
            <p:spPr>
              <a:xfrm>
                <a:off x="-45389" y="4752627"/>
                <a:ext cx="984840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７章</a:t>
                </a:r>
                <a:endParaRPr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展望</a:t>
                </a:r>
                <a:endParaRPr/>
              </a:p>
            </p:txBody>
          </p:sp>
        </p:grpSp>
        <p:sp>
          <p:nvSpPr>
            <p:cNvPr id="434" name="Google Shape;434;p3"/>
            <p:cNvSpPr/>
            <p:nvPr/>
          </p:nvSpPr>
          <p:spPr>
            <a:xfrm>
              <a:off x="0" y="5428708"/>
              <a:ext cx="800100" cy="698500"/>
            </a:xfrm>
            <a:prstGeom prst="snip1Rect">
              <a:avLst>
                <a:gd fmla="val 1666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3"/>
            <p:cNvSpPr txBox="1"/>
            <p:nvPr/>
          </p:nvSpPr>
          <p:spPr>
            <a:xfrm>
              <a:off x="-45389" y="5510961"/>
              <a:ext cx="984840" cy="553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-JP"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8章</a:t>
              </a:r>
              <a:endPara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-JP"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総括</a:t>
              </a:r>
              <a:endParaRPr/>
            </a:p>
          </p:txBody>
        </p:sp>
      </p:grpSp>
      <p:sp>
        <p:nvSpPr>
          <p:cNvPr id="436" name="Google Shape;436;p3"/>
          <p:cNvSpPr txBox="1"/>
          <p:nvPr/>
        </p:nvSpPr>
        <p:spPr>
          <a:xfrm>
            <a:off x="897175" y="1058750"/>
            <a:ext cx="818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dk1"/>
                </a:solidFill>
              </a:rPr>
              <a:t>（概要）</a:t>
            </a:r>
            <a:r>
              <a:rPr lang="ja-JP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ユーザーIDをキーに保有ポイント数を取得する。</a:t>
            </a:r>
            <a:endParaRPr/>
          </a:p>
        </p:txBody>
      </p:sp>
      <p:pic>
        <p:nvPicPr>
          <p:cNvPr id="437" name="Google Shape;43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7750" y="3798575"/>
            <a:ext cx="7213226" cy="180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650" y="1672850"/>
            <a:ext cx="6447126" cy="155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"/>
          <p:cNvSpPr txBox="1"/>
          <p:nvPr>
            <p:ph type="ctrTitle"/>
          </p:nvPr>
        </p:nvSpPr>
        <p:spPr>
          <a:xfrm>
            <a:off x="1003321" y="235457"/>
            <a:ext cx="7600777" cy="7389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4793"/>
              </a:buClr>
              <a:buSzPts val="2000"/>
              <a:buFont typeface="Arial"/>
              <a:buNone/>
            </a:pPr>
            <a:r>
              <a:rPr lang="ja-JP" sz="2000" u="sng"/>
              <a:t>４．検証</a:t>
            </a:r>
            <a:br>
              <a:rPr lang="ja-JP" sz="2000" u="sng"/>
            </a:br>
            <a:r>
              <a:rPr lang="ja-JP" sz="2000"/>
              <a:t>　　モデルシステム：商品購入機能　</a:t>
            </a:r>
            <a:endParaRPr/>
          </a:p>
        </p:txBody>
      </p:sp>
      <p:grpSp>
        <p:nvGrpSpPr>
          <p:cNvPr id="445" name="Google Shape;445;p4"/>
          <p:cNvGrpSpPr/>
          <p:nvPr/>
        </p:nvGrpSpPr>
        <p:grpSpPr>
          <a:xfrm>
            <a:off x="-71832" y="150156"/>
            <a:ext cx="1011283" cy="5977052"/>
            <a:chOff x="-71832" y="150156"/>
            <a:chExt cx="1011283" cy="5977052"/>
          </a:xfrm>
        </p:grpSpPr>
        <p:grpSp>
          <p:nvGrpSpPr>
            <p:cNvPr id="446" name="Google Shape;446;p4"/>
            <p:cNvGrpSpPr/>
            <p:nvPr/>
          </p:nvGrpSpPr>
          <p:grpSpPr>
            <a:xfrm>
              <a:off x="-71832" y="150156"/>
              <a:ext cx="1011283" cy="5218718"/>
              <a:chOff x="-71832" y="150156"/>
              <a:chExt cx="1011283" cy="5218718"/>
            </a:xfrm>
          </p:grpSpPr>
          <p:sp>
            <p:nvSpPr>
              <p:cNvPr id="447" name="Google Shape;447;p4"/>
              <p:cNvSpPr/>
              <p:nvPr/>
            </p:nvSpPr>
            <p:spPr>
              <a:xfrm>
                <a:off x="0" y="150156"/>
                <a:ext cx="800100" cy="698500"/>
              </a:xfrm>
              <a:prstGeom prst="snip1Rect">
                <a:avLst>
                  <a:gd fmla="val 16667" name="adj"/>
                </a:avLst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4"/>
              <p:cNvSpPr/>
              <p:nvPr/>
            </p:nvSpPr>
            <p:spPr>
              <a:xfrm>
                <a:off x="0" y="897212"/>
                <a:ext cx="800100" cy="698500"/>
              </a:xfrm>
              <a:prstGeom prst="snip1Rect">
                <a:avLst>
                  <a:gd fmla="val 16667" name="adj"/>
                </a:avLst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4"/>
              <p:cNvSpPr/>
              <p:nvPr/>
            </p:nvSpPr>
            <p:spPr>
              <a:xfrm>
                <a:off x="0" y="1644268"/>
                <a:ext cx="800100" cy="698500"/>
              </a:xfrm>
              <a:prstGeom prst="snip1Rect">
                <a:avLst>
                  <a:gd fmla="val 16667" name="adj"/>
                </a:avLst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4"/>
              <p:cNvSpPr/>
              <p:nvPr/>
            </p:nvSpPr>
            <p:spPr>
              <a:xfrm>
                <a:off x="0" y="2400192"/>
                <a:ext cx="800100" cy="698500"/>
              </a:xfrm>
              <a:prstGeom prst="snip1Rect">
                <a:avLst>
                  <a:gd fmla="val 16667" name="adj"/>
                </a:avLst>
              </a:prstGeom>
              <a:gradFill>
                <a:gsLst>
                  <a:gs pos="0">
                    <a:srgbClr val="DDA6FA"/>
                  </a:gs>
                  <a:gs pos="50000">
                    <a:srgbClr val="D797F8"/>
                  </a:gs>
                  <a:gs pos="100000">
                    <a:srgbClr val="D384FC"/>
                  </a:gs>
                </a:gsLst>
                <a:lin ang="5400000" scaled="0"/>
              </a:gradFill>
              <a:ln cap="flat" cmpd="sng" w="9525">
                <a:solidFill>
                  <a:schemeClr val="accent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4"/>
              <p:cNvSpPr/>
              <p:nvPr/>
            </p:nvSpPr>
            <p:spPr>
              <a:xfrm>
                <a:off x="0" y="3156116"/>
                <a:ext cx="800100" cy="698500"/>
              </a:xfrm>
              <a:prstGeom prst="snip1Rect">
                <a:avLst>
                  <a:gd fmla="val 16667" name="adj"/>
                </a:avLst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4"/>
              <p:cNvSpPr/>
              <p:nvPr/>
            </p:nvSpPr>
            <p:spPr>
              <a:xfrm>
                <a:off x="0" y="3912040"/>
                <a:ext cx="800100" cy="698500"/>
              </a:xfrm>
              <a:prstGeom prst="snip1Rect">
                <a:avLst>
                  <a:gd fmla="val 16667" name="adj"/>
                </a:avLst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4"/>
              <p:cNvSpPr/>
              <p:nvPr/>
            </p:nvSpPr>
            <p:spPr>
              <a:xfrm>
                <a:off x="0" y="4670374"/>
                <a:ext cx="800100" cy="698500"/>
              </a:xfrm>
              <a:prstGeom prst="snip1Rect">
                <a:avLst>
                  <a:gd fmla="val 16667" name="adj"/>
                </a:avLst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4"/>
              <p:cNvSpPr txBox="1"/>
              <p:nvPr/>
            </p:nvSpPr>
            <p:spPr>
              <a:xfrm>
                <a:off x="-69741" y="242251"/>
                <a:ext cx="800100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１章</a:t>
                </a:r>
                <a:endParaRPr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紹介</a:t>
                </a:r>
                <a:endParaRPr/>
              </a:p>
            </p:txBody>
          </p:sp>
          <p:sp>
            <p:nvSpPr>
              <p:cNvPr id="455" name="Google Shape;455;p4"/>
              <p:cNvSpPr txBox="1"/>
              <p:nvPr/>
            </p:nvSpPr>
            <p:spPr>
              <a:xfrm>
                <a:off x="-71832" y="978331"/>
                <a:ext cx="984840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２章</a:t>
                </a:r>
                <a:endParaRPr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問題提起</a:t>
                </a:r>
                <a:endParaRPr/>
              </a:p>
            </p:txBody>
          </p:sp>
          <p:sp>
            <p:nvSpPr>
              <p:cNvPr id="456" name="Google Shape;456;p4"/>
              <p:cNvSpPr txBox="1"/>
              <p:nvPr/>
            </p:nvSpPr>
            <p:spPr>
              <a:xfrm>
                <a:off x="-45389" y="1734255"/>
                <a:ext cx="984840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３章</a:t>
                </a:r>
                <a:endParaRPr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SA定義</a:t>
                </a:r>
                <a:endParaRPr/>
              </a:p>
            </p:txBody>
          </p:sp>
          <p:sp>
            <p:nvSpPr>
              <p:cNvPr id="457" name="Google Shape;457;p4"/>
              <p:cNvSpPr txBox="1"/>
              <p:nvPr/>
            </p:nvSpPr>
            <p:spPr>
              <a:xfrm>
                <a:off x="-45389" y="2518147"/>
                <a:ext cx="984840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４章</a:t>
                </a:r>
                <a:endParaRPr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検証</a:t>
                </a:r>
                <a:endParaRPr/>
              </a:p>
            </p:txBody>
          </p:sp>
          <p:sp>
            <p:nvSpPr>
              <p:cNvPr id="458" name="Google Shape;458;p4"/>
              <p:cNvSpPr txBox="1"/>
              <p:nvPr/>
            </p:nvSpPr>
            <p:spPr>
              <a:xfrm>
                <a:off x="-71832" y="3243441"/>
                <a:ext cx="984840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５章</a:t>
                </a:r>
                <a:endParaRPr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考察</a:t>
                </a:r>
                <a:endParaRPr/>
              </a:p>
            </p:txBody>
          </p:sp>
          <p:sp>
            <p:nvSpPr>
              <p:cNvPr id="459" name="Google Shape;459;p4"/>
              <p:cNvSpPr txBox="1"/>
              <p:nvPr/>
            </p:nvSpPr>
            <p:spPr>
              <a:xfrm>
                <a:off x="-45389" y="3993706"/>
                <a:ext cx="984840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６章</a:t>
                </a:r>
                <a:endParaRPr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課題</a:t>
                </a:r>
                <a:endParaRPr/>
              </a:p>
            </p:txBody>
          </p:sp>
          <p:sp>
            <p:nvSpPr>
              <p:cNvPr id="460" name="Google Shape;460;p4"/>
              <p:cNvSpPr txBox="1"/>
              <p:nvPr/>
            </p:nvSpPr>
            <p:spPr>
              <a:xfrm>
                <a:off x="-45389" y="4752627"/>
                <a:ext cx="984840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７章</a:t>
                </a:r>
                <a:endParaRPr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1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展望</a:t>
                </a:r>
                <a:endParaRPr/>
              </a:p>
            </p:txBody>
          </p:sp>
        </p:grpSp>
        <p:sp>
          <p:nvSpPr>
            <p:cNvPr id="461" name="Google Shape;461;p4"/>
            <p:cNvSpPr/>
            <p:nvPr/>
          </p:nvSpPr>
          <p:spPr>
            <a:xfrm>
              <a:off x="0" y="5428708"/>
              <a:ext cx="800100" cy="698500"/>
            </a:xfrm>
            <a:prstGeom prst="snip1Rect">
              <a:avLst>
                <a:gd fmla="val 1666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4"/>
            <p:cNvSpPr txBox="1"/>
            <p:nvPr/>
          </p:nvSpPr>
          <p:spPr>
            <a:xfrm>
              <a:off x="-45389" y="5510961"/>
              <a:ext cx="984840" cy="553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-JP"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8章</a:t>
              </a:r>
              <a:endPara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-JP"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総括</a:t>
              </a:r>
              <a:endParaRPr/>
            </a:p>
          </p:txBody>
        </p:sp>
      </p:grpSp>
      <p:sp>
        <p:nvSpPr>
          <p:cNvPr id="463" name="Google Shape;463;p4"/>
          <p:cNvSpPr txBox="1"/>
          <p:nvPr/>
        </p:nvSpPr>
        <p:spPr>
          <a:xfrm>
            <a:off x="984840" y="4574073"/>
            <a:ext cx="40944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dk1"/>
                </a:solidFill>
              </a:rPr>
              <a:t> １ </a:t>
            </a:r>
            <a:r>
              <a:rPr lang="ja-JP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在庫確認＆在庫予約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dk1"/>
                </a:solidFill>
              </a:rPr>
              <a:t> ３ </a:t>
            </a:r>
            <a:r>
              <a:rPr lang="ja-JP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決済処理（外部API）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dk1"/>
                </a:solidFill>
              </a:rPr>
              <a:t> ５ </a:t>
            </a:r>
            <a:r>
              <a:rPr lang="ja-JP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商品確保</a:t>
            </a:r>
            <a:endParaRPr/>
          </a:p>
        </p:txBody>
      </p:sp>
      <p:sp>
        <p:nvSpPr>
          <p:cNvPr id="464" name="Google Shape;464;p4"/>
          <p:cNvSpPr txBox="1"/>
          <p:nvPr/>
        </p:nvSpPr>
        <p:spPr>
          <a:xfrm>
            <a:off x="4470025" y="4574075"/>
            <a:ext cx="46137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dk1"/>
                </a:solidFill>
              </a:rPr>
              <a:t>２</a:t>
            </a:r>
            <a:r>
              <a:rPr lang="ja-JP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購入情報追加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dk1"/>
                </a:solidFill>
              </a:rPr>
              <a:t>４ </a:t>
            </a:r>
            <a:r>
              <a:rPr lang="ja-JP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決済完了（PaymentID発行）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dk1"/>
                </a:solidFill>
              </a:rPr>
              <a:t>６</a:t>
            </a:r>
            <a:r>
              <a:rPr lang="ja-JP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取引情報記録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5" name="Google Shape;46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4100" y="1535613"/>
            <a:ext cx="6362700" cy="28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4"/>
          <p:cNvSpPr txBox="1"/>
          <p:nvPr/>
        </p:nvSpPr>
        <p:spPr>
          <a:xfrm>
            <a:off x="878225" y="4068575"/>
            <a:ext cx="820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dk1"/>
                </a:solidFill>
              </a:rPr>
              <a:t>　</a:t>
            </a:r>
            <a:r>
              <a:rPr lang="ja-JP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Functions処理フロー</a:t>
            </a:r>
            <a:endParaRPr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4"/>
          <p:cNvSpPr txBox="1"/>
          <p:nvPr/>
        </p:nvSpPr>
        <p:spPr>
          <a:xfrm>
            <a:off x="878225" y="1024138"/>
            <a:ext cx="820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dk1"/>
                </a:solidFill>
              </a:rPr>
              <a:t>（概要）選択した商品の購入を行う。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テーマ">
  <a:themeElements>
    <a:clrScheme name="Cool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15D1BB"/>
      </a:accent1>
      <a:accent2>
        <a:srgbClr val="0FB4DB"/>
      </a:accent2>
      <a:accent3>
        <a:srgbClr val="0D81BB"/>
      </a:accent3>
      <a:accent4>
        <a:srgbClr val="045FC4"/>
      </a:accent4>
      <a:accent5>
        <a:srgbClr val="953FF3"/>
      </a:accent5>
      <a:accent6>
        <a:srgbClr val="C03EF4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2020-10-03T07:43:30Z</dcterms:created>
  <dc:creator>松隈 涼太</dc:creator>
</cp:coreProperties>
</file>