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9867eef7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9867eef7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9867eef7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9867eef7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9867eef7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9867eef7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9867eef7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9867eef7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9867eef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9867eef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9867eef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9867eef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9867eef7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9867eef7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9867eef7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9867eef7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9867eef7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9867eef7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9867eef7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9867eef7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9867eef7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9867eef7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9867eef7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9867eef7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IA-001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５</a:t>
            </a:r>
            <a:r>
              <a:rPr lang="ja"/>
              <a:t>．</a:t>
            </a:r>
            <a:r>
              <a:rPr lang="ja"/>
              <a:t>検証作業・結果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５．</a:t>
            </a:r>
            <a:r>
              <a:rPr lang="ja"/>
              <a:t>考察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ja"/>
              <a:t>非機能要件部分の作業量が減ったよ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６</a:t>
            </a:r>
            <a:r>
              <a:rPr lang="ja"/>
              <a:t>．</a:t>
            </a:r>
            <a:r>
              <a:rPr lang="ja"/>
              <a:t>課題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７</a:t>
            </a:r>
            <a:r>
              <a:rPr lang="ja"/>
              <a:t>．</a:t>
            </a:r>
            <a:r>
              <a:rPr lang="ja"/>
              <a:t>今後の展望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 ．</a:t>
            </a:r>
            <a:r>
              <a:rPr lang="ja"/>
              <a:t>紹介　研究内容・結論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サーバーレスについては、良いことばかり言われているが、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サーバレスアーキテクチャーを適用することでビジネスアジリティが向上するのは本当か？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確認してみました。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２</a:t>
            </a:r>
            <a:r>
              <a:rPr lang="ja"/>
              <a:t>．</a:t>
            </a:r>
            <a:r>
              <a:rPr lang="ja"/>
              <a:t>問題意識の提起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DXについて紹介する①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DXに取り組むことでビジネスの競争力維持・強化につなげる。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事例を取り上げる。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先行する企業に対抗するために、何に取り組んでいけばよいかの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２−２</a:t>
            </a:r>
            <a:r>
              <a:rPr lang="ja"/>
              <a:t>．</a:t>
            </a:r>
            <a:r>
              <a:rPr lang="ja"/>
              <a:t>問題意識の提起②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DXに</a:t>
            </a:r>
            <a:r>
              <a:rPr lang="ja"/>
              <a:t>取り組む前の現在（レガシー）について説明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２０２５年〜２０３０年までに最大１２兆円損失出るかも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２</a:t>
            </a:r>
            <a:r>
              <a:rPr lang="ja"/>
              <a:t>−３</a:t>
            </a:r>
            <a:r>
              <a:rPr lang="ja"/>
              <a:t>．問題意識の提起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DXについて紹介する③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レガシーシステムを切り崩す新たなデジタル技術としてサーバレスが注目されている。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３．サーバレス、サーバレスアーキテクチャー定義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用語解説スライド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　サーバーレス　の定義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　サーバレスアーキテクチャー　の定義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３−２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サーバーレスの責任モデル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　オンプレ、IaaS、PaaS、サーバレス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４</a:t>
            </a:r>
            <a:r>
              <a:rPr lang="ja"/>
              <a:t>．</a:t>
            </a:r>
            <a:r>
              <a:rPr lang="ja"/>
              <a:t>検証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ビジネスアジリティの向上をどのように検証するのか？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サーバーレスアーキテクチャーを使用してグッズ購買サイトを構築しました。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オンプレ開発と比較して開発期間が短縮されるか検証した。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仮説　開発期間が短縮、観点は以下の通り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　・構築作業時間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　・ドキュメント量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４．検証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ビジネスアジリティの向上をどのように検証するのか？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サーバーレスアーキテクチャーを使用してグッズ購買サイトを構築しました。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オンプレ開発と比較して開発期間が短縮されるか検証した。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仮説　開発期間が短縮、観点は以下の通り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　・構築作業時間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　・ドキュメント量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