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75" r:id="rId2"/>
    <p:sldId id="407" r:id="rId3"/>
    <p:sldId id="414" r:id="rId4"/>
    <p:sldId id="305" r:id="rId5"/>
    <p:sldId id="416" r:id="rId6"/>
    <p:sldId id="418" r:id="rId7"/>
    <p:sldId id="420" r:id="rId8"/>
  </p:sldIdLst>
  <p:sldSz cx="9144000" cy="6858000" type="screen4x3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3CE"/>
    <a:srgbClr val="FFB36A"/>
    <a:srgbClr val="0039AC"/>
    <a:srgbClr val="CBD2EB"/>
    <a:srgbClr val="E7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7" autoAdjust="0"/>
    <p:restoredTop sz="77803" autoAdjust="0"/>
  </p:normalViewPr>
  <p:slideViewPr>
    <p:cSldViewPr snapToGrid="0" snapToObjects="1">
      <p:cViewPr varScale="1">
        <p:scale>
          <a:sx n="121" d="100"/>
          <a:sy n="121" d="100"/>
        </p:scale>
        <p:origin x="2344" y="168"/>
      </p:cViewPr>
      <p:guideLst/>
    </p:cSldViewPr>
  </p:slideViewPr>
  <p:outlineViewPr>
    <p:cViewPr>
      <p:scale>
        <a:sx n="33" d="100"/>
        <a:sy n="33" d="100"/>
      </p:scale>
      <p:origin x="0" y="-15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0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8B138-F295-A448-AC27-7E440684C602}" type="doc">
      <dgm:prSet loTypeId="urn:microsoft.com/office/officeart/2005/8/layout/process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8F5459D2-B4C5-DB4C-8C69-289F4E4FF027}">
      <dgm:prSet phldrT="[テキスト]" custT="1"/>
      <dgm:spPr>
        <a:ln>
          <a:solidFill>
            <a:schemeClr val="accent2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kumimoji="1" lang="en-US" altLang="ja-JP" sz="2000" u="sng" dirty="0">
              <a:latin typeface="Meiryo UI" panose="020B0604030504040204" pitchFamily="34" charset="-128"/>
              <a:ea typeface="Meiryo UI" panose="020B0604030504040204" pitchFamily="34" charset="-128"/>
            </a:rPr>
            <a:t>Step</a:t>
          </a:r>
          <a:r>
            <a:rPr kumimoji="1" lang="ja-JP" altLang="en-US" sz="2000" u="sng">
              <a:latin typeface="Meiryo UI" panose="020B0604030504040204" pitchFamily="34" charset="-128"/>
              <a:ea typeface="Meiryo UI" panose="020B0604030504040204" pitchFamily="34" charset="-128"/>
            </a:rPr>
            <a:t>①</a:t>
          </a:r>
          <a:endParaRPr kumimoji="1" lang="en-US" altLang="ja-JP" sz="2000" u="sng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>
            <a:spcAft>
              <a:spcPts val="0"/>
            </a:spcAft>
          </a:pPr>
          <a:r>
            <a: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rPr>
            <a:t>事前学習</a:t>
          </a:r>
        </a:p>
      </dgm:t>
    </dgm:pt>
    <dgm:pt modelId="{66FF2179-D7A1-BD46-B2DB-1A3863E2E0BD}" type="parTrans" cxnId="{B014B582-096F-234B-8691-7CE03CFE2603}">
      <dgm:prSet/>
      <dgm:spPr/>
      <dgm:t>
        <a:bodyPr/>
        <a:lstStyle/>
        <a:p>
          <a:endParaRPr kumimoji="1" lang="ja-JP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ABD3BDCB-954F-524C-A678-499ACA290398}" type="sibTrans" cxnId="{B014B582-096F-234B-8691-7CE03CFE2603}">
      <dgm:prSet/>
      <dgm:spPr/>
      <dgm:t>
        <a:bodyPr/>
        <a:lstStyle/>
        <a:p>
          <a:endParaRPr kumimoji="1" lang="ja-JP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1CBDFF21-CCAC-214E-8B77-2B5868C236B3}">
      <dgm:prSet phldrT="[テキスト]" custT="1"/>
      <dgm:spPr>
        <a:ln>
          <a:solidFill>
            <a:schemeClr val="accent3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kumimoji="1" lang="en-US" altLang="ja-JP" sz="2000" u="sng" dirty="0">
              <a:latin typeface="Meiryo UI" panose="020B0604030504040204" pitchFamily="34" charset="-128"/>
              <a:ea typeface="Meiryo UI" panose="020B0604030504040204" pitchFamily="34" charset="-128"/>
            </a:rPr>
            <a:t>Step</a:t>
          </a:r>
          <a:r>
            <a:rPr kumimoji="1" lang="ja-JP" altLang="en-US" sz="2000" u="sng">
              <a:latin typeface="Meiryo UI" panose="020B0604030504040204" pitchFamily="34" charset="-128"/>
              <a:ea typeface="Meiryo UI" panose="020B0604030504040204" pitchFamily="34" charset="-128"/>
            </a:rPr>
            <a:t>②</a:t>
          </a:r>
          <a:endParaRPr kumimoji="1" lang="en-US" altLang="ja-JP" sz="2000" u="sng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>
            <a:spcAft>
              <a:spcPts val="0"/>
            </a:spcAft>
          </a:pPr>
          <a:r>
            <a: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rPr>
            <a:t>設計</a:t>
          </a:r>
        </a:p>
      </dgm:t>
    </dgm:pt>
    <dgm:pt modelId="{526CCC09-3148-4447-960D-9CF940D61B63}" type="parTrans" cxnId="{F006DAC1-EA4A-AA4F-9E17-A0659E9E654A}">
      <dgm:prSet/>
      <dgm:spPr/>
      <dgm:t>
        <a:bodyPr/>
        <a:lstStyle/>
        <a:p>
          <a:endParaRPr kumimoji="1" lang="ja-JP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1236D723-2D10-1648-BB09-A2201409D02A}" type="sibTrans" cxnId="{F006DAC1-EA4A-AA4F-9E17-A0659E9E654A}">
      <dgm:prSet/>
      <dgm:spPr/>
      <dgm:t>
        <a:bodyPr/>
        <a:lstStyle/>
        <a:p>
          <a:endParaRPr kumimoji="1" lang="ja-JP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62A0E002-E97B-8440-AAEE-A311F5A9BC83}">
      <dgm:prSet phldrT="[テキスト]" custT="1"/>
      <dgm:spPr>
        <a:ln>
          <a:solidFill>
            <a:schemeClr val="accent4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kumimoji="1" lang="en-US" altLang="ja-JP" sz="2000" u="sng" dirty="0">
              <a:latin typeface="Meiryo UI" panose="020B0604030504040204" pitchFamily="34" charset="-128"/>
              <a:ea typeface="Meiryo UI" panose="020B0604030504040204" pitchFamily="34" charset="-128"/>
            </a:rPr>
            <a:t>Step</a:t>
          </a:r>
          <a:r>
            <a:rPr kumimoji="1" lang="ja-JP" altLang="en-US" sz="2000" u="sng">
              <a:latin typeface="Meiryo UI" panose="020B0604030504040204" pitchFamily="34" charset="-128"/>
              <a:ea typeface="Meiryo UI" panose="020B0604030504040204" pitchFamily="34" charset="-128"/>
            </a:rPr>
            <a:t>③</a:t>
          </a:r>
          <a:endParaRPr kumimoji="1" lang="en-US" altLang="ja-JP" sz="2000" u="sng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>
            <a:spcAft>
              <a:spcPts val="0"/>
            </a:spcAft>
          </a:pPr>
          <a:r>
            <a: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rPr>
            <a:t>コーディング</a:t>
          </a:r>
        </a:p>
      </dgm:t>
    </dgm:pt>
    <dgm:pt modelId="{40A1AF8A-73D1-DD43-AED6-BC1ACAA7EAD5}" type="parTrans" cxnId="{E9624DB0-0865-F845-877D-17BBCB4D43BF}">
      <dgm:prSet/>
      <dgm:spPr/>
      <dgm:t>
        <a:bodyPr/>
        <a:lstStyle/>
        <a:p>
          <a:endParaRPr kumimoji="1" lang="ja-JP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43709E74-C119-1B46-A40F-679B68D2E45C}" type="sibTrans" cxnId="{E9624DB0-0865-F845-877D-17BBCB4D43BF}">
      <dgm:prSet/>
      <dgm:spPr/>
      <dgm:t>
        <a:bodyPr/>
        <a:lstStyle/>
        <a:p>
          <a:endParaRPr kumimoji="1" lang="ja-JP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A99C5563-5991-4541-9DC8-2B0E40490E4C}">
      <dgm:prSet custT="1"/>
      <dgm:spPr>
        <a:ln>
          <a:solidFill>
            <a:schemeClr val="accent5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kumimoji="1" lang="en-US" altLang="ja-JP" sz="2000" u="sng" dirty="0">
              <a:latin typeface="Meiryo UI" panose="020B0604030504040204" pitchFamily="34" charset="-128"/>
              <a:ea typeface="Meiryo UI" panose="020B0604030504040204" pitchFamily="34" charset="-128"/>
            </a:rPr>
            <a:t>Step</a:t>
          </a:r>
          <a:r>
            <a:rPr kumimoji="1" lang="ja-JP" altLang="en-US" sz="2000" u="sng">
              <a:latin typeface="Meiryo UI" panose="020B0604030504040204" pitchFamily="34" charset="-128"/>
              <a:ea typeface="Meiryo UI" panose="020B0604030504040204" pitchFamily="34" charset="-128"/>
            </a:rPr>
            <a:t>④</a:t>
          </a:r>
          <a:endParaRPr kumimoji="1" lang="en-US" altLang="ja-JP" sz="2000" u="sng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>
            <a:spcAft>
              <a:spcPts val="0"/>
            </a:spcAft>
          </a:pPr>
          <a:r>
            <a: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rPr>
            <a:t>インフラ構築</a:t>
          </a:r>
        </a:p>
      </dgm:t>
    </dgm:pt>
    <dgm:pt modelId="{AFB354C2-1942-9F48-AC17-46CA508B24D6}" type="parTrans" cxnId="{F905C7B5-1E9A-C543-A5D4-A0787E0C96D2}">
      <dgm:prSet/>
      <dgm:spPr/>
      <dgm:t>
        <a:bodyPr/>
        <a:lstStyle/>
        <a:p>
          <a:endParaRPr kumimoji="1" lang="ja-JP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C87E4528-6E3B-E84B-979E-95E32C78C812}" type="sibTrans" cxnId="{F905C7B5-1E9A-C543-A5D4-A0787E0C96D2}">
      <dgm:prSet/>
      <dgm:spPr/>
      <dgm:t>
        <a:bodyPr/>
        <a:lstStyle/>
        <a:p>
          <a:endParaRPr kumimoji="1" lang="ja-JP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324C8F9E-9E42-7B4C-BF6F-DBA0610DC80C}" type="pres">
      <dgm:prSet presAssocID="{5E88B138-F295-A448-AC27-7E440684C602}" presName="linearFlow" presStyleCnt="0">
        <dgm:presLayoutVars>
          <dgm:resizeHandles val="exact"/>
        </dgm:presLayoutVars>
      </dgm:prSet>
      <dgm:spPr/>
    </dgm:pt>
    <dgm:pt modelId="{00017277-B153-6F4D-BD0C-32A9B2C10765}" type="pres">
      <dgm:prSet presAssocID="{8F5459D2-B4C5-DB4C-8C69-289F4E4FF027}" presName="node" presStyleLbl="node1" presStyleIdx="0" presStyleCnt="4">
        <dgm:presLayoutVars>
          <dgm:bulletEnabled val="1"/>
        </dgm:presLayoutVars>
      </dgm:prSet>
      <dgm:spPr/>
    </dgm:pt>
    <dgm:pt modelId="{44DD25A2-8AA7-AD4E-A3FD-67DB2B113F81}" type="pres">
      <dgm:prSet presAssocID="{ABD3BDCB-954F-524C-A678-499ACA290398}" presName="sibTrans" presStyleLbl="sibTrans2D1" presStyleIdx="0" presStyleCnt="3"/>
      <dgm:spPr/>
    </dgm:pt>
    <dgm:pt modelId="{7DC3A5ED-0C7D-B34B-811E-A5DB99A32AF2}" type="pres">
      <dgm:prSet presAssocID="{ABD3BDCB-954F-524C-A678-499ACA290398}" presName="connectorText" presStyleLbl="sibTrans2D1" presStyleIdx="0" presStyleCnt="3"/>
      <dgm:spPr/>
    </dgm:pt>
    <dgm:pt modelId="{E4A48802-4BCA-8442-99DB-5F6624B1742B}" type="pres">
      <dgm:prSet presAssocID="{1CBDFF21-CCAC-214E-8B77-2B5868C236B3}" presName="node" presStyleLbl="node1" presStyleIdx="1" presStyleCnt="4" custScaleY="100072">
        <dgm:presLayoutVars>
          <dgm:bulletEnabled val="1"/>
        </dgm:presLayoutVars>
      </dgm:prSet>
      <dgm:spPr/>
    </dgm:pt>
    <dgm:pt modelId="{81074BE6-A9CA-E64D-9BBA-BFB2A398C484}" type="pres">
      <dgm:prSet presAssocID="{1236D723-2D10-1648-BB09-A2201409D02A}" presName="sibTrans" presStyleLbl="sibTrans2D1" presStyleIdx="1" presStyleCnt="3"/>
      <dgm:spPr/>
    </dgm:pt>
    <dgm:pt modelId="{23FE31B4-0DA5-BC45-AF4B-3F8C68F287D2}" type="pres">
      <dgm:prSet presAssocID="{1236D723-2D10-1648-BB09-A2201409D02A}" presName="connectorText" presStyleLbl="sibTrans2D1" presStyleIdx="1" presStyleCnt="3"/>
      <dgm:spPr/>
    </dgm:pt>
    <dgm:pt modelId="{A3CCC3DD-9B96-CF4C-9381-1DB5D9CFD37C}" type="pres">
      <dgm:prSet presAssocID="{62A0E002-E97B-8440-AAEE-A311F5A9BC83}" presName="node" presStyleLbl="node1" presStyleIdx="2" presStyleCnt="4">
        <dgm:presLayoutVars>
          <dgm:bulletEnabled val="1"/>
        </dgm:presLayoutVars>
      </dgm:prSet>
      <dgm:spPr/>
    </dgm:pt>
    <dgm:pt modelId="{9BD9624E-7949-8846-BEA7-D66F38EDDF00}" type="pres">
      <dgm:prSet presAssocID="{43709E74-C119-1B46-A40F-679B68D2E45C}" presName="sibTrans" presStyleLbl="sibTrans2D1" presStyleIdx="2" presStyleCnt="3"/>
      <dgm:spPr/>
    </dgm:pt>
    <dgm:pt modelId="{7D5645A2-626A-D74B-8B3D-B5498E186CCF}" type="pres">
      <dgm:prSet presAssocID="{43709E74-C119-1B46-A40F-679B68D2E45C}" presName="connectorText" presStyleLbl="sibTrans2D1" presStyleIdx="2" presStyleCnt="3"/>
      <dgm:spPr/>
    </dgm:pt>
    <dgm:pt modelId="{00633C4D-4455-214D-8FBB-FDAB5F200EC5}" type="pres">
      <dgm:prSet presAssocID="{A99C5563-5991-4541-9DC8-2B0E40490E4C}" presName="node" presStyleLbl="node1" presStyleIdx="3" presStyleCnt="4" custScaleY="100072">
        <dgm:presLayoutVars>
          <dgm:bulletEnabled val="1"/>
        </dgm:presLayoutVars>
      </dgm:prSet>
      <dgm:spPr/>
    </dgm:pt>
  </dgm:ptLst>
  <dgm:cxnLst>
    <dgm:cxn modelId="{4C5F5229-AF68-0C40-BE6E-8F8E2CD873CE}" type="presOf" srcId="{62A0E002-E97B-8440-AAEE-A311F5A9BC83}" destId="{A3CCC3DD-9B96-CF4C-9381-1DB5D9CFD37C}" srcOrd="0" destOrd="0" presId="urn:microsoft.com/office/officeart/2005/8/layout/process2"/>
    <dgm:cxn modelId="{2FC58F34-0363-514A-85C1-2601438811EF}" type="presOf" srcId="{ABD3BDCB-954F-524C-A678-499ACA290398}" destId="{44DD25A2-8AA7-AD4E-A3FD-67DB2B113F81}" srcOrd="0" destOrd="0" presId="urn:microsoft.com/office/officeart/2005/8/layout/process2"/>
    <dgm:cxn modelId="{4F789C54-EE88-A24B-A9D4-197611259C34}" type="presOf" srcId="{8F5459D2-B4C5-DB4C-8C69-289F4E4FF027}" destId="{00017277-B153-6F4D-BD0C-32A9B2C10765}" srcOrd="0" destOrd="0" presId="urn:microsoft.com/office/officeart/2005/8/layout/process2"/>
    <dgm:cxn modelId="{2A0D0F71-F18D-124C-9C68-EBA108D340E7}" type="presOf" srcId="{1236D723-2D10-1648-BB09-A2201409D02A}" destId="{81074BE6-A9CA-E64D-9BBA-BFB2A398C484}" srcOrd="0" destOrd="0" presId="urn:microsoft.com/office/officeart/2005/8/layout/process2"/>
    <dgm:cxn modelId="{16ADCB79-EB38-8343-9C47-3F15F861B6D5}" type="presOf" srcId="{ABD3BDCB-954F-524C-A678-499ACA290398}" destId="{7DC3A5ED-0C7D-B34B-811E-A5DB99A32AF2}" srcOrd="1" destOrd="0" presId="urn:microsoft.com/office/officeart/2005/8/layout/process2"/>
    <dgm:cxn modelId="{4EE75E7D-A594-F848-AD12-CF2D42678011}" type="presOf" srcId="{1CBDFF21-CCAC-214E-8B77-2B5868C236B3}" destId="{E4A48802-4BCA-8442-99DB-5F6624B1742B}" srcOrd="0" destOrd="0" presId="urn:microsoft.com/office/officeart/2005/8/layout/process2"/>
    <dgm:cxn modelId="{B014B582-096F-234B-8691-7CE03CFE2603}" srcId="{5E88B138-F295-A448-AC27-7E440684C602}" destId="{8F5459D2-B4C5-DB4C-8C69-289F4E4FF027}" srcOrd="0" destOrd="0" parTransId="{66FF2179-D7A1-BD46-B2DB-1A3863E2E0BD}" sibTransId="{ABD3BDCB-954F-524C-A678-499ACA290398}"/>
    <dgm:cxn modelId="{D9F29A84-4AA7-D241-B9AB-ED509D331885}" type="presOf" srcId="{43709E74-C119-1B46-A40F-679B68D2E45C}" destId="{7D5645A2-626A-D74B-8B3D-B5498E186CCF}" srcOrd="1" destOrd="0" presId="urn:microsoft.com/office/officeart/2005/8/layout/process2"/>
    <dgm:cxn modelId="{FBDD2594-1892-CD45-9506-D41C3BFD66DE}" type="presOf" srcId="{1236D723-2D10-1648-BB09-A2201409D02A}" destId="{23FE31B4-0DA5-BC45-AF4B-3F8C68F287D2}" srcOrd="1" destOrd="0" presId="urn:microsoft.com/office/officeart/2005/8/layout/process2"/>
    <dgm:cxn modelId="{4714D7A1-CB71-4141-BB30-1D6DE55C7706}" type="presOf" srcId="{A99C5563-5991-4541-9DC8-2B0E40490E4C}" destId="{00633C4D-4455-214D-8FBB-FDAB5F200EC5}" srcOrd="0" destOrd="0" presId="urn:microsoft.com/office/officeart/2005/8/layout/process2"/>
    <dgm:cxn modelId="{774106A8-9EB3-AF4B-B1B6-80C2BE79AEE0}" type="presOf" srcId="{5E88B138-F295-A448-AC27-7E440684C602}" destId="{324C8F9E-9E42-7B4C-BF6F-DBA0610DC80C}" srcOrd="0" destOrd="0" presId="urn:microsoft.com/office/officeart/2005/8/layout/process2"/>
    <dgm:cxn modelId="{E9624DB0-0865-F845-877D-17BBCB4D43BF}" srcId="{5E88B138-F295-A448-AC27-7E440684C602}" destId="{62A0E002-E97B-8440-AAEE-A311F5A9BC83}" srcOrd="2" destOrd="0" parTransId="{40A1AF8A-73D1-DD43-AED6-BC1ACAA7EAD5}" sibTransId="{43709E74-C119-1B46-A40F-679B68D2E45C}"/>
    <dgm:cxn modelId="{F905C7B5-1E9A-C543-A5D4-A0787E0C96D2}" srcId="{5E88B138-F295-A448-AC27-7E440684C602}" destId="{A99C5563-5991-4541-9DC8-2B0E40490E4C}" srcOrd="3" destOrd="0" parTransId="{AFB354C2-1942-9F48-AC17-46CA508B24D6}" sibTransId="{C87E4528-6E3B-E84B-979E-95E32C78C812}"/>
    <dgm:cxn modelId="{F006DAC1-EA4A-AA4F-9E17-A0659E9E654A}" srcId="{5E88B138-F295-A448-AC27-7E440684C602}" destId="{1CBDFF21-CCAC-214E-8B77-2B5868C236B3}" srcOrd="1" destOrd="0" parTransId="{526CCC09-3148-4447-960D-9CF940D61B63}" sibTransId="{1236D723-2D10-1648-BB09-A2201409D02A}"/>
    <dgm:cxn modelId="{B1A35BCC-B293-8743-A134-EA08F0E22159}" type="presOf" srcId="{43709E74-C119-1B46-A40F-679B68D2E45C}" destId="{9BD9624E-7949-8846-BEA7-D66F38EDDF00}" srcOrd="0" destOrd="0" presId="urn:microsoft.com/office/officeart/2005/8/layout/process2"/>
    <dgm:cxn modelId="{B8E81525-52C1-F147-AAE6-CA1747F4FBC7}" type="presParOf" srcId="{324C8F9E-9E42-7B4C-BF6F-DBA0610DC80C}" destId="{00017277-B153-6F4D-BD0C-32A9B2C10765}" srcOrd="0" destOrd="0" presId="urn:microsoft.com/office/officeart/2005/8/layout/process2"/>
    <dgm:cxn modelId="{5C9E5EE7-54CF-AB4F-B797-A11AACF8D566}" type="presParOf" srcId="{324C8F9E-9E42-7B4C-BF6F-DBA0610DC80C}" destId="{44DD25A2-8AA7-AD4E-A3FD-67DB2B113F81}" srcOrd="1" destOrd="0" presId="urn:microsoft.com/office/officeart/2005/8/layout/process2"/>
    <dgm:cxn modelId="{E57BD2B2-9B9A-9E46-A852-3808910EABB1}" type="presParOf" srcId="{44DD25A2-8AA7-AD4E-A3FD-67DB2B113F81}" destId="{7DC3A5ED-0C7D-B34B-811E-A5DB99A32AF2}" srcOrd="0" destOrd="0" presId="urn:microsoft.com/office/officeart/2005/8/layout/process2"/>
    <dgm:cxn modelId="{191C391C-1AAC-C44F-83B1-9704B5513116}" type="presParOf" srcId="{324C8F9E-9E42-7B4C-BF6F-DBA0610DC80C}" destId="{E4A48802-4BCA-8442-99DB-5F6624B1742B}" srcOrd="2" destOrd="0" presId="urn:microsoft.com/office/officeart/2005/8/layout/process2"/>
    <dgm:cxn modelId="{AE99C194-E048-9246-AC6D-68A20B6E0198}" type="presParOf" srcId="{324C8F9E-9E42-7B4C-BF6F-DBA0610DC80C}" destId="{81074BE6-A9CA-E64D-9BBA-BFB2A398C484}" srcOrd="3" destOrd="0" presId="urn:microsoft.com/office/officeart/2005/8/layout/process2"/>
    <dgm:cxn modelId="{F268C1E0-087A-A44E-B2FB-D17B88FCB4BC}" type="presParOf" srcId="{81074BE6-A9CA-E64D-9BBA-BFB2A398C484}" destId="{23FE31B4-0DA5-BC45-AF4B-3F8C68F287D2}" srcOrd="0" destOrd="0" presId="urn:microsoft.com/office/officeart/2005/8/layout/process2"/>
    <dgm:cxn modelId="{286AC4DD-067F-DB48-9D35-492A45792896}" type="presParOf" srcId="{324C8F9E-9E42-7B4C-BF6F-DBA0610DC80C}" destId="{A3CCC3DD-9B96-CF4C-9381-1DB5D9CFD37C}" srcOrd="4" destOrd="0" presId="urn:microsoft.com/office/officeart/2005/8/layout/process2"/>
    <dgm:cxn modelId="{6BFEAB93-60A2-994A-8060-2676975A669F}" type="presParOf" srcId="{324C8F9E-9E42-7B4C-BF6F-DBA0610DC80C}" destId="{9BD9624E-7949-8846-BEA7-D66F38EDDF00}" srcOrd="5" destOrd="0" presId="urn:microsoft.com/office/officeart/2005/8/layout/process2"/>
    <dgm:cxn modelId="{C3D2BE50-CB46-6747-AC96-34B3DDA13813}" type="presParOf" srcId="{9BD9624E-7949-8846-BEA7-D66F38EDDF00}" destId="{7D5645A2-626A-D74B-8B3D-B5498E186CCF}" srcOrd="0" destOrd="0" presId="urn:microsoft.com/office/officeart/2005/8/layout/process2"/>
    <dgm:cxn modelId="{A9D3CE7C-6C05-A142-B241-474C40EB4E63}" type="presParOf" srcId="{324C8F9E-9E42-7B4C-BF6F-DBA0610DC80C}" destId="{00633C4D-4455-214D-8FBB-FDAB5F200EC5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17277-B153-6F4D-BD0C-32A9B2C10765}">
      <dsp:nvSpPr>
        <dsp:cNvPr id="0" name=""/>
        <dsp:cNvSpPr/>
      </dsp:nvSpPr>
      <dsp:spPr>
        <a:xfrm>
          <a:off x="562772" y="3435"/>
          <a:ext cx="1428841" cy="7374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en-US" altLang="ja-JP" sz="2000" u="sng" kern="1200" dirty="0">
              <a:latin typeface="Meiryo UI" panose="020B0604030504040204" pitchFamily="34" charset="-128"/>
              <a:ea typeface="Meiryo UI" panose="020B0604030504040204" pitchFamily="34" charset="-128"/>
            </a:rPr>
            <a:t>Step</a:t>
          </a:r>
          <a:r>
            <a:rPr kumimoji="1" lang="ja-JP" altLang="en-US" sz="2000" u="sng" kern="1200">
              <a:latin typeface="Meiryo UI" panose="020B0604030504040204" pitchFamily="34" charset="-128"/>
              <a:ea typeface="Meiryo UI" panose="020B0604030504040204" pitchFamily="34" charset="-128"/>
            </a:rPr>
            <a:t>①</a:t>
          </a:r>
          <a:endParaRPr kumimoji="1" lang="en-US" altLang="ja-JP" sz="2000" u="sng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2000" kern="1200">
              <a:latin typeface="Meiryo UI" panose="020B0604030504040204" pitchFamily="34" charset="-128"/>
              <a:ea typeface="Meiryo UI" panose="020B0604030504040204" pitchFamily="34" charset="-128"/>
            </a:rPr>
            <a:t>事前学習</a:t>
          </a:r>
        </a:p>
      </dsp:txBody>
      <dsp:txXfrm>
        <a:off x="584372" y="25035"/>
        <a:ext cx="1385641" cy="694266"/>
      </dsp:txXfrm>
    </dsp:sp>
    <dsp:sp modelId="{44DD25A2-8AA7-AD4E-A3FD-67DB2B113F81}">
      <dsp:nvSpPr>
        <dsp:cNvPr id="0" name=""/>
        <dsp:cNvSpPr/>
      </dsp:nvSpPr>
      <dsp:spPr>
        <a:xfrm rot="5400000">
          <a:off x="1138918" y="759339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 rot="-5400000">
        <a:off x="1177636" y="786994"/>
        <a:ext cx="199115" cy="193584"/>
      </dsp:txXfrm>
    </dsp:sp>
    <dsp:sp modelId="{E4A48802-4BCA-8442-99DB-5F6624B1742B}">
      <dsp:nvSpPr>
        <dsp:cNvPr id="0" name=""/>
        <dsp:cNvSpPr/>
      </dsp:nvSpPr>
      <dsp:spPr>
        <a:xfrm>
          <a:off x="562772" y="1109635"/>
          <a:ext cx="1428841" cy="7379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en-US" altLang="ja-JP" sz="2000" u="sng" kern="1200" dirty="0">
              <a:latin typeface="Meiryo UI" panose="020B0604030504040204" pitchFamily="34" charset="-128"/>
              <a:ea typeface="Meiryo UI" panose="020B0604030504040204" pitchFamily="34" charset="-128"/>
            </a:rPr>
            <a:t>Step</a:t>
          </a:r>
          <a:r>
            <a:rPr kumimoji="1" lang="ja-JP" altLang="en-US" sz="2000" u="sng" kern="1200">
              <a:latin typeface="Meiryo UI" panose="020B0604030504040204" pitchFamily="34" charset="-128"/>
              <a:ea typeface="Meiryo UI" panose="020B0604030504040204" pitchFamily="34" charset="-128"/>
            </a:rPr>
            <a:t>②</a:t>
          </a:r>
          <a:endParaRPr kumimoji="1" lang="en-US" altLang="ja-JP" sz="2000" u="sng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2000" kern="1200">
              <a:latin typeface="Meiryo UI" panose="020B0604030504040204" pitchFamily="34" charset="-128"/>
              <a:ea typeface="Meiryo UI" panose="020B0604030504040204" pitchFamily="34" charset="-128"/>
            </a:rPr>
            <a:t>設計</a:t>
          </a:r>
        </a:p>
      </dsp:txBody>
      <dsp:txXfrm>
        <a:off x="584387" y="1131250"/>
        <a:ext cx="1385611" cy="694767"/>
      </dsp:txXfrm>
    </dsp:sp>
    <dsp:sp modelId="{81074BE6-A9CA-E64D-9BBA-BFB2A398C484}">
      <dsp:nvSpPr>
        <dsp:cNvPr id="0" name=""/>
        <dsp:cNvSpPr/>
      </dsp:nvSpPr>
      <dsp:spPr>
        <a:xfrm rot="5400000">
          <a:off x="1138918" y="1866070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 rot="-5400000">
        <a:off x="1177636" y="1893725"/>
        <a:ext cx="199115" cy="193584"/>
      </dsp:txXfrm>
    </dsp:sp>
    <dsp:sp modelId="{A3CCC3DD-9B96-CF4C-9381-1DB5D9CFD37C}">
      <dsp:nvSpPr>
        <dsp:cNvPr id="0" name=""/>
        <dsp:cNvSpPr/>
      </dsp:nvSpPr>
      <dsp:spPr>
        <a:xfrm>
          <a:off x="562772" y="2216366"/>
          <a:ext cx="1428841" cy="7374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en-US" altLang="ja-JP" sz="2000" u="sng" kern="1200" dirty="0">
              <a:latin typeface="Meiryo UI" panose="020B0604030504040204" pitchFamily="34" charset="-128"/>
              <a:ea typeface="Meiryo UI" panose="020B0604030504040204" pitchFamily="34" charset="-128"/>
            </a:rPr>
            <a:t>Step</a:t>
          </a:r>
          <a:r>
            <a:rPr kumimoji="1" lang="ja-JP" altLang="en-US" sz="2000" u="sng" kern="1200">
              <a:latin typeface="Meiryo UI" panose="020B0604030504040204" pitchFamily="34" charset="-128"/>
              <a:ea typeface="Meiryo UI" panose="020B0604030504040204" pitchFamily="34" charset="-128"/>
            </a:rPr>
            <a:t>③</a:t>
          </a:r>
          <a:endParaRPr kumimoji="1" lang="en-US" altLang="ja-JP" sz="2000" u="sng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2000" kern="1200">
              <a:latin typeface="Meiryo UI" panose="020B0604030504040204" pitchFamily="34" charset="-128"/>
              <a:ea typeface="Meiryo UI" panose="020B0604030504040204" pitchFamily="34" charset="-128"/>
            </a:rPr>
            <a:t>コーディング</a:t>
          </a:r>
        </a:p>
      </dsp:txBody>
      <dsp:txXfrm>
        <a:off x="584372" y="2237966"/>
        <a:ext cx="1385641" cy="694266"/>
      </dsp:txXfrm>
    </dsp:sp>
    <dsp:sp modelId="{9BD9624E-7949-8846-BEA7-D66F38EDDF00}">
      <dsp:nvSpPr>
        <dsp:cNvPr id="0" name=""/>
        <dsp:cNvSpPr/>
      </dsp:nvSpPr>
      <dsp:spPr>
        <a:xfrm rot="5400000">
          <a:off x="1138918" y="2972269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 rot="-5400000">
        <a:off x="1177636" y="2999924"/>
        <a:ext cx="199115" cy="193584"/>
      </dsp:txXfrm>
    </dsp:sp>
    <dsp:sp modelId="{00633C4D-4455-214D-8FBB-FDAB5F200EC5}">
      <dsp:nvSpPr>
        <dsp:cNvPr id="0" name=""/>
        <dsp:cNvSpPr/>
      </dsp:nvSpPr>
      <dsp:spPr>
        <a:xfrm>
          <a:off x="562772" y="3322566"/>
          <a:ext cx="1428841" cy="7379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en-US" altLang="ja-JP" sz="2000" u="sng" kern="1200" dirty="0">
              <a:latin typeface="Meiryo UI" panose="020B0604030504040204" pitchFamily="34" charset="-128"/>
              <a:ea typeface="Meiryo UI" panose="020B0604030504040204" pitchFamily="34" charset="-128"/>
            </a:rPr>
            <a:t>Step</a:t>
          </a:r>
          <a:r>
            <a:rPr kumimoji="1" lang="ja-JP" altLang="en-US" sz="2000" u="sng" kern="1200">
              <a:latin typeface="Meiryo UI" panose="020B0604030504040204" pitchFamily="34" charset="-128"/>
              <a:ea typeface="Meiryo UI" panose="020B0604030504040204" pitchFamily="34" charset="-128"/>
            </a:rPr>
            <a:t>④</a:t>
          </a:r>
          <a:endParaRPr kumimoji="1" lang="en-US" altLang="ja-JP" sz="2000" u="sng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2000" kern="1200">
              <a:latin typeface="Meiryo UI" panose="020B0604030504040204" pitchFamily="34" charset="-128"/>
              <a:ea typeface="Meiryo UI" panose="020B0604030504040204" pitchFamily="34" charset="-128"/>
            </a:rPr>
            <a:t>インフラ構築</a:t>
          </a:r>
        </a:p>
      </dsp:txBody>
      <dsp:txXfrm>
        <a:off x="584387" y="3344181"/>
        <a:ext cx="1385611" cy="694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5A8F94-46C3-47DA-8B00-625B43F8492D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10/8/20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28A1AC-D174-D44D-BB31-612041F19AA1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F0A302B-E961-497E-A7FC-D15316A9B574}" type="datetime1">
              <a:rPr kumimoji="1" lang="en-US" altLang="ja-JP" noProof="0" smtClean="0"/>
              <a:pPr/>
              <a:t>10/8/20</a:t>
            </a:fld>
            <a:endParaRPr kumimoji="1"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noProof="0"/>
              <a:t>マスター テキストの書式設定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AE29A02-E706-4696-82D0-9008165E2200}" type="slidenum">
              <a:rPr kumimoji="1" lang="en-US" altLang="ja-JP" noProof="0" smtClean="0"/>
              <a:pPr/>
              <a:t>‹#›</a:t>
            </a:fld>
            <a:endParaRPr kumimoji="1"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278516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29A02-E706-4696-82D0-9008165E2200}" type="slidenum">
              <a:rPr kumimoji="1" lang="en-US" altLang="ja-JP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1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29A02-E706-4696-82D0-9008165E2200}" type="slidenum">
              <a:rPr kumimoji="1" lang="en-US" altLang="ja-JP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64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29A02-E706-4696-82D0-9008165E2200}" type="slidenum">
              <a:rPr kumimoji="1" lang="en-US" altLang="ja-JP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37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29A02-E706-4696-82D0-9008165E2200}" type="slidenum">
              <a:rPr kumimoji="1" lang="en-US" altLang="ja-JP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089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言いたいことはテキストでまとめる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29A02-E706-4696-82D0-9008165E2200}" type="slidenum">
              <a:rPr kumimoji="1" lang="en-US" altLang="ja-JP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4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コーディング時間短縮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29A02-E706-4696-82D0-9008165E2200}" type="slidenum">
              <a:rPr kumimoji="1" lang="en-US" altLang="ja-JP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94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コーディング時間短縮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29A02-E706-4696-82D0-9008165E2200}" type="slidenum">
              <a:rPr kumimoji="1" lang="en-US" altLang="ja-JP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97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ゼンテーションのタイトル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210" y="0"/>
            <a:ext cx="4574210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865929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350" b="1" i="0" cap="all" spc="225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929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r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15342"/>
            <a:ext cx="4366657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865929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350" b="1" i="0" cap="all" spc="225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929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r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28264"/>
            <a:ext cx="4366657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865929" y="4498670"/>
            <a:ext cx="3134531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350" b="1" i="0" cap="all" spc="225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929" y="1928264"/>
            <a:ext cx="3134532" cy="2387600"/>
          </a:xfrm>
        </p:spPr>
        <p:txBody>
          <a:bodyPr lIns="0" rIns="0" rtlCol="0" anchor="b">
            <a:normAutofit/>
          </a:bodyPr>
          <a:lstStyle>
            <a:lvl1pPr algn="r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21" descr="タブレットを持つ女性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3365" y="0"/>
            <a:ext cx="8300636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3365" y="-1"/>
            <a:ext cx="8300636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350" b="1" i="0" cap="all" spc="225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l">
              <a:defRPr sz="36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84336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21" descr="タブレットを持つ女性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9144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350" b="1" i="0" cap="all" spc="225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l">
              <a:defRPr sz="36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コンテン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8"/>
            <a:ext cx="8001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747" y="339645"/>
            <a:ext cx="3761245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42" y="339644"/>
            <a:ext cx="3134532" cy="2806512"/>
          </a:xfrm>
        </p:spPr>
        <p:txBody>
          <a:bodyPr lIns="0" rIns="0" rtlCol="0" anchor="ctr">
            <a:normAutofit/>
          </a:bodyPr>
          <a:lstStyle>
            <a:lvl1pPr algn="l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コンテンツ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456633" y="3482978"/>
            <a:ext cx="8220883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599" y="568513"/>
            <a:ext cx="4501917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33" y="568512"/>
            <a:ext cx="3134532" cy="2806512"/>
          </a:xfrm>
        </p:spPr>
        <p:txBody>
          <a:bodyPr lIns="0" rIns="0" rtlCol="0" anchor="ctr">
            <a:normAutofit/>
          </a:bodyPr>
          <a:lstStyle>
            <a:lvl1pPr algn="l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コンテンツ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8"/>
            <a:ext cx="9144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5" name="直線​​コネクタ(S)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3721216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433" y="339645"/>
            <a:ext cx="4501917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67" y="339644"/>
            <a:ext cx="3134532" cy="2806512"/>
          </a:xfrm>
        </p:spPr>
        <p:txBody>
          <a:bodyPr lIns="0" rIns="0" rtlCol="0" anchor="ctr">
            <a:normAutofit/>
          </a:bodyPr>
          <a:lstStyle>
            <a:lvl1pPr algn="l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コンテンツ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8"/>
            <a:ext cx="9144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433" y="568513"/>
            <a:ext cx="4501917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67" y="568512"/>
            <a:ext cx="3134532" cy="2806512"/>
          </a:xfrm>
        </p:spPr>
        <p:txBody>
          <a:bodyPr lIns="0" rIns="0" rtlCol="0" anchor="ctr">
            <a:normAutofit/>
          </a:bodyPr>
          <a:lstStyle>
            <a:lvl1pPr algn="l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240BE8A-3BDD-42AB-BF22-3B8D741D227C}" type="datetime1">
              <a:rPr lang="en-US" altLang="ja-JP" noProof="0" smtClean="0"/>
              <a:t>10/8/20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0491" y="339645"/>
            <a:ext cx="7600777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0491" y="2330825"/>
            <a:ext cx="3520295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0973" y="2330825"/>
            <a:ext cx="3520295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20492" y="1468740"/>
            <a:ext cx="350411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00972" y="1468740"/>
            <a:ext cx="3521374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639F74E-9C93-4650-BE64-86BDA14D3BFF}" type="datetime1">
              <a:rPr lang="ja-JP" altLang="en-US" noProof="0" smtClean="0"/>
              <a:t>2020/10/8</a:t>
            </a:fld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8" y="339645"/>
            <a:ext cx="7600777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8" y="2330825"/>
            <a:ext cx="3520295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4949" y="2330825"/>
            <a:ext cx="3520295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4468" y="1468740"/>
            <a:ext cx="350411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74949" y="1468740"/>
            <a:ext cx="3521374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7" name="直線​​コネクタ(S)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ゼンテーションのタイトル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9791" y="0"/>
            <a:ext cx="4574210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3" name="直線​​コネクタ(S)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" y="1720312"/>
            <a:ext cx="45697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350" b="1" i="0" cap="all" spc="225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l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3A125EE-39EF-4763-8442-F1247EFDCC69}" type="datetime1">
              <a:rPr lang="en-US" altLang="ja-JP" noProof="0" smtClean="0"/>
              <a:t>10/8/20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7" y="2330825"/>
            <a:ext cx="38862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330825"/>
            <a:ext cx="38862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4468" y="1468740"/>
            <a:ext cx="386834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68740"/>
            <a:ext cx="38873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294467" y="1405468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9144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1C66C85-CED8-48E5-99B0-F04FF88DBC34}" type="datetime1">
              <a:rPr lang="en-US" altLang="ja-JP" noProof="0" smtClean="0"/>
              <a:t>10/8/20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7" y="2330825"/>
            <a:ext cx="38862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330825"/>
            <a:ext cx="38862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4468" y="1468740"/>
            <a:ext cx="386834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68740"/>
            <a:ext cx="38873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294467" y="1405468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294467" y="588936"/>
            <a:ext cx="8574438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5" name="直線​​コネクタ(S)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294468" y="292426"/>
            <a:ext cx="7664593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850739" y="0"/>
            <a:ext cx="829326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5" name="直線​​コネクタ(S)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84336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9143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コンテンツ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1DBC0F3-BB10-4F36-85D5-140DFFB233F5}" type="datetime1">
              <a:rPr lang="ja-JP" altLang="en-US" noProof="0" smtClean="0"/>
              <a:t>2020/10/8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6" name="図プレースホルダー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45020" y="1"/>
            <a:ext cx="38989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496" y="339645"/>
            <a:ext cx="366793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4186" y="1507067"/>
            <a:ext cx="3667934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コンテン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D93BC77-B9C0-4D1A-A1F1-8B5215F06F87}" type="datetime1">
              <a:rPr lang="en-US" altLang="ja-JP" noProof="0" smtClean="0"/>
              <a:t>10/8/20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6" name="図プレースホルダー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38989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83908" y="339645"/>
            <a:ext cx="366793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1598" y="1507067"/>
            <a:ext cx="3667934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コンテンツ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740" y="1"/>
            <a:ext cx="829326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63CE491-4FB6-4E21-BB92-EB2496F4DC68}" type="datetime1">
              <a:rPr lang="en-US" altLang="ja-JP" noProof="0" smtClean="0"/>
              <a:t>10/8/20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496" y="339645"/>
            <a:ext cx="366793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4186" y="1507067"/>
            <a:ext cx="3667934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84336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コンテンツ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B352E-1625-434C-B1DB-AE1072BC6804}" type="datetime1">
              <a:rPr lang="en-US" altLang="ja-JP" noProof="0" smtClean="0"/>
              <a:t>10/8/20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8" y="339645"/>
            <a:ext cx="366793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5" name="テキスト プレースホルダー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8" y="1507067"/>
            <a:ext cx="3667934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ゼンテーションのタイトル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0740" y="0"/>
            <a:ext cx="829326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3" name="直線​​コネクタ(S)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84336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350" b="1" i="0" cap="all" spc="225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l">
              <a:defRPr sz="36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キャプション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259545" y="292426"/>
            <a:ext cx="4723136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5016" y="4418890"/>
            <a:ext cx="2466825" cy="637507"/>
          </a:xfrm>
        </p:spPr>
        <p:txBody>
          <a:bodyPr lIns="0" rIns="0" rtlCol="0" anchor="b">
            <a:noAutofit/>
          </a:bodyPr>
          <a:lstStyle>
            <a:lvl1pPr algn="l">
              <a:defRPr sz="30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 </a:t>
            </a:r>
            <a:br>
              <a:rPr lang="ja-JP" altLang="en-US" noProof="0"/>
            </a:br>
            <a:r>
              <a:rPr lang="ja-JP" altLang="en-US" noProof="0"/>
              <a:t>ここに入力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5016" y="5080792"/>
            <a:ext cx="2466825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キャプション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4084457" y="292426"/>
            <a:ext cx="4723136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4418890"/>
            <a:ext cx="3457262" cy="637507"/>
          </a:xfrm>
        </p:spPr>
        <p:txBody>
          <a:bodyPr lIns="0" rIns="0" rtlCol="0" anchor="b">
            <a:noAutofit/>
          </a:bodyPr>
          <a:lstStyle>
            <a:lvl1pPr algn="l">
              <a:defRPr sz="30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タイトルをここに入力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7" y="5080792"/>
            <a:ext cx="3457262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294468" y="5080791"/>
            <a:ext cx="345726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キャプション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4186" y="4418890"/>
            <a:ext cx="2466825" cy="637507"/>
          </a:xfrm>
        </p:spPr>
        <p:txBody>
          <a:bodyPr lIns="0" rIns="0" rtlCol="0" anchor="b">
            <a:noAutofit/>
          </a:bodyPr>
          <a:lstStyle>
            <a:lvl1pPr algn="l">
              <a:defRPr sz="3000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 </a:t>
            </a:r>
            <a:br>
              <a:rPr lang="ja-JP" altLang="en-US" noProof="0"/>
            </a:br>
            <a:r>
              <a:rPr lang="ja-JP" altLang="en-US" noProof="0"/>
              <a:t>ここに入力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4187" y="5080792"/>
            <a:ext cx="2466825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キャプション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429001"/>
            <a:ext cx="3457262" cy="637507"/>
          </a:xfrm>
        </p:spPr>
        <p:txBody>
          <a:bodyPr lIns="0" rIns="0" rtlCol="0" anchor="b">
            <a:noAutofit/>
          </a:bodyPr>
          <a:lstStyle>
            <a:lvl1pPr algn="l">
              <a:defRPr sz="3000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タイトルをここに入力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7" y="4090903"/>
            <a:ext cx="3457262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B7EE051-157F-4817-9AAD-F9B0E4493136}" type="datetime1">
              <a:rPr lang="en-US" altLang="ja-JP" noProof="0" smtClean="0"/>
              <a:pPr/>
              <a:t>10/8/20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766459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長方形:角丸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294467" y="2294008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511" y="236635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7" name="長方形:角丸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294467" y="3519693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図プレースホルダー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8511" y="3592038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1" name="長方形:角丸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294467" y="4784289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図プレースホルダー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8511" y="485663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8" name="長方形:角丸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4204163" y="2294008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図プレースホルダー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262289" y="236635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0" name="長方形:角丸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4208244" y="3519693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図プレースホルダー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62289" y="3592038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2" name="長方形:角丸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4208244" y="4784289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図プレースホルダー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62289" y="485663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7" name="テキスト プレースホルダー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929" y="2512452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9" name="テキスト プレースホルダー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16928" y="2265593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0" name="テキスト プレースホルダー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6929" y="3745507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1" name="テキスト プレースホルダー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6928" y="3498648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2" name="テキスト プレースホルダー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6929" y="5006271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3" name="テキスト プレースホルダー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916928" y="4759412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4" name="テキスト プレースホルダー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75331" y="2512452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5" name="テキスト プレースホルダー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875331" y="2265593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6" name="テキスト プレースホルダー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75331" y="3745507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4875331" y="3498648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8" name="テキスト プレースホルダー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75331" y="5006271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9" name="テキスト プレースホルダー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75331" y="4759412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cxnSp>
        <p:nvCxnSpPr>
          <p:cNvPr id="42" name="直線​​コネクタ(S)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77635D1-7B62-4920-982A-AB5302C87FCA}" type="datetime1">
              <a:rPr lang="en-US" altLang="ja-JP" noProof="0" smtClean="0"/>
              <a:pPr/>
              <a:t>10/8/20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294467" y="1405468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長方形:角丸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294467" y="2356447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512" y="2428792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7" name="長方形:角丸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294467" y="3582132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図プレースホルダー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8512" y="3654477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1" name="長方形:角丸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294467" y="4846728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図プレースホルダー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8512" y="491907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8" name="長方形:角丸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4854436" y="2356447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図プレースホルダー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08481" y="2428792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0" name="長方形:角丸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4854436" y="3582132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図プレースホルダー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08481" y="3654477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2" name="長方形:角丸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4854436" y="4846728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図プレースホルダー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908481" y="491907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7" name="テキスト プレースホルダー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0397" y="2574891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9" name="テキスト プレースホルダー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10397" y="2328032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0" name="テキスト プレースホルダー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397" y="3807946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1" name="テキスト プレースホルダー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0397" y="3561087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2" name="テキスト プレースホルダー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0397" y="5068710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3" name="テキスト プレースホルダー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910397" y="4821851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4" name="テキスト プレースホルダー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19074" y="2574891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5" name="テキスト プレースホルダー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519073" y="2328032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6" name="テキスト プレースホルダー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19074" y="3807946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519073" y="3561087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8" name="テキスト プレースホルダー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19074" y="5068710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9" name="テキスト プレースホルダー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519073" y="4821851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図プレースホルダー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" y="0"/>
            <a:ext cx="9143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CA198B6-D363-41ED-B86D-B0B112779C93}" type="datetime1">
              <a:rPr lang="en-US" altLang="ja-JP" noProof="0" smtClean="0"/>
              <a:t>10/8/20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496" y="339645"/>
            <a:ext cx="758477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8172" y="236635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8" name="図プレースホルダー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8172" y="3592038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2" name="図プレースホルダー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98172" y="485663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9" name="図プレースホルダー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11950" y="236635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1" name="図プレースホルダー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11950" y="3592038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3" name="図プレースホルダー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11950" y="485663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7" name="テキスト プレースホルダー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66589" y="2512452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9" name="テキスト プレースホルダー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866588" y="2265593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0" name="テキスト プレースホルダー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66589" y="3745507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1" name="テキスト プレースホルダー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866588" y="3498648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2" name="テキスト プレースホルダー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66589" y="5006271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3" name="テキスト プレースホルダー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866588" y="4759412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4" name="テキスト プレースホルダー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824992" y="2512452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5" name="テキスト プレースホルダー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824991" y="2265593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6" name="テキスト プレースホルダー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24992" y="3745507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824991" y="3498648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8" name="テキスト プレースホルダー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24992" y="5006271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9" name="テキスト プレースホルダー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824991" y="4759412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cxnSp>
        <p:nvCxnSpPr>
          <p:cNvPr id="41" name="直線​​コネクタ(S)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図プレースホルダー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" y="0"/>
            <a:ext cx="9143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377EF30-6CE8-42FA-8282-80452937FA03}" type="datetime1">
              <a:rPr lang="ja-JP" altLang="en-US" noProof="0" smtClean="0"/>
              <a:t>2020/10/8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294467" y="2038081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512" y="221546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8" name="図プレースホルダー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8512" y="3441149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2" name="図プレースホルダー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8512" y="4705745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9" name="図プレースホルダー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08481" y="221546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1" name="図プレースホルダー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08481" y="3441149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3" name="図プレースホルダー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908481" y="4705745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7" name="テキスト プレースホルダー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0397" y="2361563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9" name="テキスト プレースホルダー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10397" y="2114704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0" name="テキスト プレースホルダー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397" y="3594618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1" name="テキスト プレースホルダー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0397" y="3347759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2" name="テキスト プレースホルダー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0397" y="4855382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3" name="テキスト プレースホルダー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910397" y="4608523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4" name="テキスト プレースホルダー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19074" y="2361563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5" name="テキスト プレースホルダー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519073" y="2114704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6" name="テキスト プレースホルダー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19074" y="3594618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519073" y="3347759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8" name="テキスト プレースホルダー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19074" y="4855382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9" name="テキスト プレースホルダー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519073" y="4608523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cxnSp>
        <p:nvCxnSpPr>
          <p:cNvPr id="79" name="直線​​コネクタ(S)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ゼンテーションのタイトル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350" b="1" i="0" cap="all" spc="225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l">
              <a:defRPr sz="36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FD6793-CEF2-4465-A79F-40B9917821CE}" type="datetime1">
              <a:rPr lang="ja-JP" altLang="en-US" smtClean="0"/>
              <a:t>2020/10/8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0491" y="339645"/>
            <a:ext cx="7600777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492" y="1507067"/>
            <a:ext cx="76007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D8F9823-6490-41DF-B6D3-D0A52CB758C8}" type="datetime1">
              <a:rPr lang="ja-JP" altLang="en-US" smtClean="0"/>
              <a:pPr/>
              <a:t>2020/10/8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8" y="339645"/>
            <a:ext cx="7586414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8" y="1507067"/>
            <a:ext cx="7586416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DC58A07-8106-4370-85CA-F66E1E46183B}" type="datetime1">
              <a:rPr lang="ja-JP" altLang="en-US" smtClean="0"/>
              <a:t>2020/10/8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8" y="1507067"/>
            <a:ext cx="8526803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294467" y="1405468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9144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4E7DF6-22EE-4DD5-9163-81B0E8A9B865}" type="datetime1">
              <a:rPr lang="ja-JP" altLang="en-US" smtClean="0"/>
              <a:t>2020/10/8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0491" y="339645"/>
            <a:ext cx="7600777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492" y="1507067"/>
            <a:ext cx="76007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9144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0C9CE5E-E402-4A55-B1D5-42C578514DA6}" type="datetime1">
              <a:rPr lang="ja-JP" altLang="en-US" smtClean="0"/>
              <a:t>2020/10/8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8" y="1507067"/>
            <a:ext cx="8526803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B195C50-09D6-48F5-8247-B1FF16755C7B}" type="datetime1">
              <a:rPr lang="en-US" altLang="ja-JP" noProof="0" smtClean="0"/>
              <a:pPr/>
              <a:t>10/8/20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2C6627B-E4D5-2947-8E88-B84039729B99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ngimg.com/download/662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ublicdomainq.net/incandescent-light-bulb-0007053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ublicdomainq.net/incandescent-light-bulb-000705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プレースホルダー 21" descr="タブレットを持つ女性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850740" y="0"/>
            <a:ext cx="8293261" cy="6858000"/>
          </a:xfrm>
        </p:spPr>
      </p:pic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43001" y="4821897"/>
            <a:ext cx="3134531" cy="267347"/>
          </a:xfrm>
        </p:spPr>
        <p:txBody>
          <a:bodyPr rtlCol="0">
            <a:normAutofit lnSpcReduction="10000"/>
          </a:bodyPr>
          <a:lstStyle/>
          <a:p>
            <a:r>
              <a:rPr lang="ja-JP" altLang="en-US" b="0">
                <a:latin typeface="Meiryo UI" panose="020B0604030504040204" pitchFamily="50" charset="-128"/>
              </a:rPr>
              <a:t>－ビジネスアジリティは向上するのか－</a:t>
            </a:r>
            <a:endParaRPr lang="en-US" altLang="ja-JP" b="0" dirty="0">
              <a:latin typeface="Meiryo UI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94093"/>
            <a:ext cx="7772400" cy="1790700"/>
          </a:xfrm>
        </p:spPr>
        <p:txBody>
          <a:bodyPr rtlCol="0">
            <a:normAutofit/>
          </a:bodyPr>
          <a:lstStyle/>
          <a:p>
            <a:r>
              <a:rPr lang="ja-JP" altLang="ja-JP"/>
              <a:t>サーバレスアーキテクチャーの適用による</a:t>
            </a:r>
            <a:br>
              <a:rPr lang="en-US" altLang="ja-JP" dirty="0"/>
            </a:br>
            <a:r>
              <a:rPr lang="ja-JP" altLang="ja-JP"/>
              <a:t>システム開発期間短縮効果の検証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43E8B2F3-F5C4-F241-B7D9-AF28B5721B9B}"/>
              </a:ext>
            </a:extLst>
          </p:cNvPr>
          <p:cNvSpPr txBox="1">
            <a:spLocks/>
          </p:cNvSpPr>
          <p:nvPr/>
        </p:nvSpPr>
        <p:spPr>
          <a:xfrm>
            <a:off x="1143000" y="5411323"/>
            <a:ext cx="5118653" cy="267347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b="1" i="0" kern="1200" cap="all" spc="300" baseline="0">
                <a:solidFill>
                  <a:schemeClr val="bg1"/>
                </a:solidFill>
                <a:latin typeface="Speak Pro" panose="020B0504020101020102" pitchFamily="34" charset="0"/>
                <a:ea typeface="Meiryo UI" panose="020B0604030504040204" pitchFamily="50" charset="-128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350" b="0" dirty="0">
                <a:latin typeface="Meiryo UI" panose="020B0604030504040204" pitchFamily="50" charset="-128"/>
              </a:rPr>
              <a:t>IA−001</a:t>
            </a:r>
            <a:r>
              <a:rPr lang="ja-JP" altLang="en-US" sz="1350" b="0">
                <a:latin typeface="Meiryo UI" panose="020B0604030504040204" pitchFamily="50" charset="-128"/>
              </a:rPr>
              <a:t>：サーバレスアーキテクチャーのビジネス適用</a:t>
            </a:r>
            <a:endParaRPr lang="en-US" altLang="ja-JP" sz="1350" b="0" dirty="0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/>
              <a:t>アジェンダ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20491" y="1958805"/>
            <a:ext cx="6570197" cy="4393443"/>
          </a:xfrm>
        </p:spPr>
        <p:txBody>
          <a:bodyPr rtlCol="0" anchor="t" anchorCtr="0">
            <a:noAutofit/>
          </a:bodyPr>
          <a:lstStyle/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/>
              <a:t>紹介</a:t>
            </a:r>
            <a:endParaRPr lang="en-US" altLang="ja-JP" sz="2500" b="0" dirty="0"/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/>
              <a:t>問題意識の提起</a:t>
            </a:r>
            <a:endParaRPr lang="en-US" altLang="ja-JP" sz="2500" b="0" dirty="0"/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/>
              <a:t>サーバレス、サーバレスアーキテクチャー定義</a:t>
            </a:r>
            <a:endParaRPr lang="en-US" altLang="ja-JP" sz="2500" b="0" dirty="0"/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/>
              <a:t>検証</a:t>
            </a:r>
            <a:endParaRPr lang="en-US" altLang="ja-JP" sz="2500" b="0" dirty="0"/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/>
              <a:t>検証結果まとめ</a:t>
            </a:r>
            <a:endParaRPr lang="en-US" altLang="ja-JP" sz="2500" b="0" dirty="0"/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/>
              <a:t>課題</a:t>
            </a:r>
            <a:endParaRPr lang="en-US" altLang="ja-JP" sz="2500" b="0" dirty="0"/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/>
              <a:t>今後の展望</a:t>
            </a:r>
            <a:endParaRPr lang="en-US" altLang="ja-JP" sz="2500" b="0" dirty="0"/>
          </a:p>
        </p:txBody>
      </p:sp>
    </p:spTree>
    <p:extLst>
      <p:ext uri="{BB962C8B-B14F-4D97-AF65-F5344CB8AC3E}">
        <p14:creationId xmlns:p14="http://schemas.microsoft.com/office/powerpoint/2010/main" val="182928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/>
              <a:t>アジェンダ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20491" y="1958805"/>
            <a:ext cx="6570197" cy="4393443"/>
          </a:xfrm>
        </p:spPr>
        <p:txBody>
          <a:bodyPr rtlCol="0" anchor="t" anchorCtr="0">
            <a:noAutofit/>
          </a:bodyPr>
          <a:lstStyle/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>
                <a:solidFill>
                  <a:schemeClr val="bg1">
                    <a:lumMod val="50000"/>
                  </a:schemeClr>
                </a:solidFill>
              </a:rPr>
              <a:t>紹介</a:t>
            </a:r>
            <a:endParaRPr lang="en-US" altLang="ja-JP" sz="2500" b="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>
                <a:solidFill>
                  <a:schemeClr val="bg1">
                    <a:lumMod val="50000"/>
                  </a:schemeClr>
                </a:solidFill>
              </a:rPr>
              <a:t>問題意識の提起</a:t>
            </a:r>
            <a:endParaRPr lang="en-US" altLang="ja-JP" sz="2500" b="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>
                <a:solidFill>
                  <a:schemeClr val="bg1">
                    <a:lumMod val="50000"/>
                  </a:schemeClr>
                </a:solidFill>
              </a:rPr>
              <a:t>サーバレス、サーバレスアーキテクチャー定義</a:t>
            </a:r>
            <a:endParaRPr lang="en-US" altLang="ja-JP" sz="2500" b="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3000"/>
              <a:t>検証</a:t>
            </a:r>
            <a:endParaRPr lang="en-US" altLang="ja-JP" sz="3000" dirty="0"/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>
                <a:solidFill>
                  <a:schemeClr val="bg1">
                    <a:lumMod val="50000"/>
                  </a:schemeClr>
                </a:solidFill>
              </a:rPr>
              <a:t>検証結果まとめ</a:t>
            </a:r>
            <a:endParaRPr lang="en-US" altLang="ja-JP" sz="2500" b="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>
                <a:solidFill>
                  <a:schemeClr val="bg1">
                    <a:lumMod val="50000"/>
                  </a:schemeClr>
                </a:solidFill>
              </a:rPr>
              <a:t>課題</a:t>
            </a:r>
            <a:endParaRPr lang="en-US" altLang="ja-JP" sz="2500" b="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Aft>
                <a:spcPts val="1050"/>
              </a:spcAft>
              <a:buFont typeface="+mj-lt"/>
              <a:buAutoNum type="arabicPeriod"/>
            </a:pPr>
            <a:r>
              <a:rPr lang="ja-JP" altLang="en-US" sz="2500" b="0">
                <a:solidFill>
                  <a:schemeClr val="bg1">
                    <a:lumMod val="50000"/>
                  </a:schemeClr>
                </a:solidFill>
              </a:rPr>
              <a:t>今後の展望</a:t>
            </a:r>
            <a:endParaRPr lang="en-US" altLang="ja-JP" sz="25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2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0555" y="5641574"/>
            <a:ext cx="7600778" cy="831530"/>
          </a:xfrm>
        </p:spPr>
        <p:txBody>
          <a:bodyPr rtlCol="0">
            <a:normAutofit/>
          </a:bodyPr>
          <a:lstStyle/>
          <a:p>
            <a:r>
              <a:rPr lang="en-US" altLang="ja-JP" sz="2000" dirty="0"/>
              <a:t>※Step</a:t>
            </a:r>
            <a:r>
              <a:rPr lang="ja-JP" altLang="en-US" sz="2000"/>
              <a:t>③、④は、</a:t>
            </a:r>
            <a:r>
              <a:rPr lang="en-US" altLang="ja-JP" sz="2500" u="sng" dirty="0">
                <a:solidFill>
                  <a:srgbClr val="FF0000"/>
                </a:solidFill>
              </a:rPr>
              <a:t>AWS</a:t>
            </a:r>
            <a:r>
              <a:rPr lang="ja-JP" altLang="en-US" sz="2500" u="sng">
                <a:solidFill>
                  <a:srgbClr val="FF0000"/>
                </a:solidFill>
              </a:rPr>
              <a:t>を利用した開発の未経験者</a:t>
            </a:r>
            <a:r>
              <a:rPr lang="ja-JP" altLang="en-US" sz="2000"/>
              <a:t>で実施。</a:t>
            </a:r>
            <a:endParaRPr lang="en-US" altLang="ja-JP" sz="2000" dirty="0"/>
          </a:p>
          <a:p>
            <a:endParaRPr lang="ja-JP" alt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B062EA2-17B1-3F48-8E78-ACB9A3631915}"/>
              </a:ext>
            </a:extLst>
          </p:cNvPr>
          <p:cNvGrpSpPr/>
          <p:nvPr/>
        </p:nvGrpSpPr>
        <p:grpSpPr>
          <a:xfrm>
            <a:off x="677592" y="1303886"/>
            <a:ext cx="8167106" cy="4064242"/>
            <a:chOff x="698612" y="2454355"/>
            <a:chExt cx="8167106" cy="4064242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658A052F-6A3F-3846-BB8E-717675E30DF9}"/>
                </a:ext>
              </a:extLst>
            </p:cNvPr>
            <p:cNvSpPr/>
            <p:nvPr/>
          </p:nvSpPr>
          <p:spPr>
            <a:xfrm>
              <a:off x="2439692" y="2457450"/>
              <a:ext cx="6426026" cy="7389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ja-JP" sz="20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AWS</a:t>
              </a:r>
              <a:r>
                <a:rPr kumimoji="1" lang="ja-JP" altLang="en-US" sz="2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開発者ガイドやチュートリアルを参照し、</a:t>
              </a:r>
              <a:endParaRPr kumimoji="1" lang="en-US" altLang="ja-JP" sz="2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lvl="1"/>
              <a:r>
                <a:rPr kumimoji="1" lang="en-US" altLang="ja-JP" sz="20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AWS</a:t>
              </a:r>
              <a:r>
                <a:rPr kumimoji="1" lang="ja-JP" altLang="en-US" sz="2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サービスについて学習</a:t>
              </a: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8ADA90F2-0157-5544-97BA-D6D73286866D}"/>
                </a:ext>
              </a:extLst>
            </p:cNvPr>
            <p:cNvSpPr/>
            <p:nvPr/>
          </p:nvSpPr>
          <p:spPr>
            <a:xfrm>
              <a:off x="2439692" y="3562351"/>
              <a:ext cx="6426026" cy="73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ja-JP" altLang="en-US" sz="2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データ定義書と各</a:t>
              </a:r>
              <a:r>
                <a:rPr kumimoji="1" lang="en-US" altLang="ja-JP" sz="20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AWS</a:t>
              </a:r>
              <a:r>
                <a:rPr kumimoji="1" lang="ja-JP" altLang="en-US" sz="2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サービスのパラメーターシートを</a:t>
              </a:r>
              <a:endParaRPr kumimoji="1" lang="en-US" altLang="ja-JP" sz="2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lvl="1"/>
              <a:r>
                <a:rPr kumimoji="1" lang="ja-JP" altLang="en-US" sz="2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作成</a:t>
              </a:r>
            </a:p>
          </p:txBody>
        </p:sp>
        <p:sp>
          <p:nvSpPr>
            <p:cNvPr id="15" name="角丸四角形 14">
              <a:extLst>
                <a:ext uri="{FF2B5EF4-FFF2-40B4-BE49-F238E27FC236}">
                  <a16:creationId xmlns:a16="http://schemas.microsoft.com/office/drawing/2014/main" id="{A34C5F33-D8C6-5E4E-87A7-3D18A45873FE}"/>
                </a:ext>
              </a:extLst>
            </p:cNvPr>
            <p:cNvSpPr/>
            <p:nvPr/>
          </p:nvSpPr>
          <p:spPr>
            <a:xfrm>
              <a:off x="2439692" y="5780598"/>
              <a:ext cx="6426026" cy="73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ja-JP" altLang="en-US" sz="2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グッズ購買サイトのアプリケーション基盤を構築し、</a:t>
              </a:r>
              <a:endParaRPr kumimoji="1" lang="en-US" altLang="ja-JP" sz="2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lvl="1"/>
              <a:r>
                <a:rPr kumimoji="1" lang="ja-JP" altLang="en-US" sz="2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構築時間を計測（マネジメントコンソール、</a:t>
              </a:r>
              <a:r>
                <a:rPr kumimoji="1" lang="en-US" altLang="ja-JP" sz="20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CLI</a:t>
              </a:r>
              <a:r>
                <a:rPr kumimoji="1" lang="ja-JP" altLang="en-US" sz="2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を利用）</a:t>
              </a:r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26AE375E-10B6-E64F-92FD-2315392B0255}"/>
                </a:ext>
              </a:extLst>
            </p:cNvPr>
            <p:cNvSpPr/>
            <p:nvPr/>
          </p:nvSpPr>
          <p:spPr>
            <a:xfrm>
              <a:off x="2439692" y="4666800"/>
              <a:ext cx="6426026" cy="73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ja-JP" altLang="en-US" sz="2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グッズ購買サイトのアプリケーションを開発し、</a:t>
              </a:r>
              <a:endParaRPr kumimoji="1" lang="en-US" altLang="ja-JP" sz="2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lvl="1"/>
              <a:r>
                <a:rPr kumimoji="1" lang="ja-JP" altLang="en-US" sz="2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構築時間を計測</a:t>
              </a:r>
            </a:p>
          </p:txBody>
        </p:sp>
        <p:graphicFrame>
          <p:nvGraphicFramePr>
            <p:cNvPr id="10" name="図表 9">
              <a:extLst>
                <a:ext uri="{FF2B5EF4-FFF2-40B4-BE49-F238E27FC236}">
                  <a16:creationId xmlns:a16="http://schemas.microsoft.com/office/drawing/2014/main" id="{F9F90F3A-CEEA-BD40-B351-FB0B98866A2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62272250"/>
                </p:ext>
              </p:extLst>
            </p:nvPr>
          </p:nvGraphicFramePr>
          <p:xfrm>
            <a:off x="698612" y="2454355"/>
            <a:ext cx="2554386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13" name="タイトル 2">
            <a:extLst>
              <a:ext uri="{FF2B5EF4-FFF2-40B4-BE49-F238E27FC236}">
                <a16:creationId xmlns:a16="http://schemas.microsoft.com/office/drawing/2014/main" id="{3CAAA053-2560-524F-AD48-4008D2FF5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21" y="235457"/>
            <a:ext cx="7600777" cy="738904"/>
          </a:xfrm>
        </p:spPr>
        <p:txBody>
          <a:bodyPr rtlCol="0" anchor="t" anchorCtr="0"/>
          <a:lstStyle/>
          <a:p>
            <a:r>
              <a:rPr lang="ja-JP" altLang="en-US" sz="2000" u="sng"/>
              <a:t>４．検証</a:t>
            </a:r>
            <a:br>
              <a:rPr lang="en-US" altLang="ja-JP" sz="2000" u="sng" dirty="0"/>
            </a:br>
            <a:r>
              <a:rPr lang="ja-JP" altLang="en-US" sz="2000"/>
              <a:t>　　</a:t>
            </a:r>
            <a:r>
              <a:rPr lang="ja-JP" altLang="en-US" sz="2000" u="sng"/>
              <a:t>４つのステップで検証を行う</a:t>
            </a:r>
            <a:br>
              <a:rPr lang="en-US" altLang="ja-JP" sz="2000" u="sng" dirty="0"/>
            </a:br>
            <a:r>
              <a:rPr lang="ja-JP" altLang="en-US" sz="200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時計, 手, 時間, 大きい が含まれている画像&#10;&#10;自動的に生成された説明">
            <a:extLst>
              <a:ext uri="{FF2B5EF4-FFF2-40B4-BE49-F238E27FC236}">
                <a16:creationId xmlns:a16="http://schemas.microsoft.com/office/drawing/2014/main" id="{68B5CFFA-1D71-D04F-BD70-5F1BA4FC01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41467" y="0"/>
            <a:ext cx="5289761" cy="685800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21" y="235457"/>
            <a:ext cx="7600777" cy="610282"/>
          </a:xfrm>
        </p:spPr>
        <p:txBody>
          <a:bodyPr rtlCol="0" anchor="t" anchorCtr="0"/>
          <a:lstStyle/>
          <a:p>
            <a:r>
              <a:rPr lang="ja-JP" altLang="en-US" sz="2000" u="sng"/>
              <a:t>４．検証</a:t>
            </a:r>
            <a:br>
              <a:rPr lang="en-US" altLang="ja-JP" sz="2000" u="sng" dirty="0"/>
            </a:br>
            <a:r>
              <a:rPr lang="ja-JP" altLang="en-US" sz="2000"/>
              <a:t>　　</a:t>
            </a:r>
            <a:r>
              <a:rPr lang="ja-JP" altLang="en-US" sz="2000" u="sng"/>
              <a:t>構築作業時間を計測</a:t>
            </a:r>
            <a:br>
              <a:rPr lang="en-US" altLang="ja-JP" sz="2000" u="sng" dirty="0"/>
            </a:br>
            <a:r>
              <a:rPr lang="ja-JP" altLang="en-US" sz="2000"/>
              <a:t>　</a:t>
            </a:r>
          </a:p>
        </p:txBody>
      </p:sp>
      <p:sp>
        <p:nvSpPr>
          <p:cNvPr id="6" name="テキスト プレースホルダー 6">
            <a:extLst>
              <a:ext uri="{FF2B5EF4-FFF2-40B4-BE49-F238E27FC236}">
                <a16:creationId xmlns:a16="http://schemas.microsoft.com/office/drawing/2014/main" id="{92D63A13-3268-AA42-BF64-49DBBA19A0B5}"/>
              </a:ext>
            </a:extLst>
          </p:cNvPr>
          <p:cNvSpPr txBox="1">
            <a:spLocks/>
          </p:cNvSpPr>
          <p:nvPr/>
        </p:nvSpPr>
        <p:spPr>
          <a:xfrm>
            <a:off x="1220490" y="3763108"/>
            <a:ext cx="7600778" cy="119960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000"/>
          </a:p>
        </p:txBody>
      </p:sp>
      <p:pic>
        <p:nvPicPr>
          <p:cNvPr id="15" name="Graphic 13">
            <a:extLst>
              <a:ext uri="{FF2B5EF4-FFF2-40B4-BE49-F238E27FC236}">
                <a16:creationId xmlns:a16="http://schemas.microsoft.com/office/drawing/2014/main" id="{DC2F3ABB-22D3-4548-8E8F-5E83A7453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96" y="1883986"/>
            <a:ext cx="1462106" cy="146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7">
            <a:extLst>
              <a:ext uri="{FF2B5EF4-FFF2-40B4-BE49-F238E27FC236}">
                <a16:creationId xmlns:a16="http://schemas.microsoft.com/office/drawing/2014/main" id="{D81C48BD-1FF2-A045-B9CF-456BC063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8" y="3607824"/>
            <a:ext cx="1245502" cy="12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9188" y="2006032"/>
            <a:ext cx="7912080" cy="977784"/>
          </a:xfrm>
        </p:spPr>
        <p:txBody>
          <a:bodyPr rtlCol="0">
            <a:noAutofit/>
          </a:bodyPr>
          <a:lstStyle/>
          <a:p>
            <a:pPr algn="ctr"/>
            <a:r>
              <a:rPr lang="ja-JP" altLang="en-US" sz="4500"/>
              <a:t>コーディング：</a:t>
            </a:r>
            <a:r>
              <a:rPr lang="ja-JP" altLang="en-US" sz="5500" b="1">
                <a:solidFill>
                  <a:srgbClr val="FF0000"/>
                </a:solidFill>
              </a:rPr>
              <a:t>７時間</a:t>
            </a:r>
            <a:endParaRPr lang="en-US" altLang="ja-JP" sz="5500" b="1" dirty="0">
              <a:solidFill>
                <a:srgbClr val="FF0000"/>
              </a:solidFill>
            </a:endParaRPr>
          </a:p>
        </p:txBody>
      </p:sp>
      <p:sp>
        <p:nvSpPr>
          <p:cNvPr id="10" name="テキスト プレースホルダー 6">
            <a:extLst>
              <a:ext uri="{FF2B5EF4-FFF2-40B4-BE49-F238E27FC236}">
                <a16:creationId xmlns:a16="http://schemas.microsoft.com/office/drawing/2014/main" id="{506F7754-8069-F64A-9803-C9BB2A31839B}"/>
              </a:ext>
            </a:extLst>
          </p:cNvPr>
          <p:cNvSpPr txBox="1">
            <a:spLocks/>
          </p:cNvSpPr>
          <p:nvPr/>
        </p:nvSpPr>
        <p:spPr>
          <a:xfrm>
            <a:off x="909188" y="3807969"/>
            <a:ext cx="7912080" cy="84521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4500"/>
              <a:t>インフラ構築：</a:t>
            </a:r>
            <a:r>
              <a:rPr lang="ja-JP" altLang="en-US" sz="5500" b="1">
                <a:solidFill>
                  <a:srgbClr val="FF0000"/>
                </a:solidFill>
              </a:rPr>
              <a:t>３時間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C42F6F3-06B4-F34A-BD0C-1A7801E68E16}"/>
              </a:ext>
            </a:extLst>
          </p:cNvPr>
          <p:cNvSpPr/>
          <p:nvPr/>
        </p:nvSpPr>
        <p:spPr>
          <a:xfrm>
            <a:off x="7477246" y="6123008"/>
            <a:ext cx="1523996" cy="58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修正後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3953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25D41CE-F881-A84B-A560-1AD8C810F058}"/>
              </a:ext>
            </a:extLst>
          </p:cNvPr>
          <p:cNvSpPr/>
          <p:nvPr/>
        </p:nvSpPr>
        <p:spPr>
          <a:xfrm>
            <a:off x="1003320" y="1326019"/>
            <a:ext cx="7967207" cy="111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Lambda</a:t>
            </a:r>
            <a:r>
              <a:rPr kumimoji="1" lang="ja-JP" altLang="en-US" sz="3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関数は、</a:t>
            </a:r>
            <a:endParaRPr kumimoji="1" lang="en-US" altLang="ja-JP" sz="30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3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en-US" altLang="ja-JP" sz="3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『</a:t>
            </a:r>
            <a:r>
              <a:rPr kumimoji="1" lang="ja-JP" altLang="en-US" sz="3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目的が</a:t>
            </a:r>
            <a:r>
              <a:rPr kumimoji="1" lang="en-US" altLang="ja-JP" sz="3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3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つもしくは</a:t>
            </a:r>
            <a:r>
              <a:rPr kumimoji="1" lang="en-US" altLang="ja-JP" sz="3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kumimoji="1" lang="ja-JP" altLang="en-US" sz="3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つで，ステートレス</a:t>
            </a:r>
            <a:r>
              <a:rPr kumimoji="1" lang="en-US" altLang="ja-JP" sz="3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』</a:t>
            </a:r>
            <a:r>
              <a:rPr kumimoji="1" lang="ja-JP" altLang="en-US" sz="3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な設計</a:t>
            </a:r>
            <a:endParaRPr kumimoji="1" lang="en-US" altLang="ja-JP" sz="30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BE11D040-D586-3047-B6D2-7D1F41E0337A}"/>
              </a:ext>
            </a:extLst>
          </p:cNvPr>
          <p:cNvSpPr txBox="1">
            <a:spLocks/>
          </p:cNvSpPr>
          <p:nvPr/>
        </p:nvSpPr>
        <p:spPr>
          <a:xfrm>
            <a:off x="1003321" y="235457"/>
            <a:ext cx="7600777" cy="668433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75" b="0" i="0" kern="120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sz="2000" u="sng"/>
              <a:t>４．検証</a:t>
            </a:r>
            <a:endParaRPr lang="en-US" altLang="ja-JP" sz="2000" u="sng" dirty="0"/>
          </a:p>
          <a:p>
            <a:r>
              <a:rPr lang="ja-JP" altLang="en-US" sz="2000"/>
              <a:t>　　</a:t>
            </a:r>
            <a:r>
              <a:rPr lang="ja-JP" altLang="en-US" sz="2000" u="sng"/>
              <a:t>コーディングは、簡素かつステートレスな設計</a:t>
            </a:r>
            <a:br>
              <a:rPr lang="en-US" altLang="ja-JP" sz="2000" u="sng" dirty="0"/>
            </a:br>
            <a:r>
              <a:rPr lang="ja-JP" altLang="en-US" sz="2000"/>
              <a:t>　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17740E8-2261-234A-94A6-1C9CD3668AAD}"/>
              </a:ext>
            </a:extLst>
          </p:cNvPr>
          <p:cNvGrpSpPr/>
          <p:nvPr/>
        </p:nvGrpSpPr>
        <p:grpSpPr>
          <a:xfrm>
            <a:off x="1003319" y="3415856"/>
            <a:ext cx="7967207" cy="2228193"/>
            <a:chOff x="1003319" y="2564524"/>
            <a:chExt cx="7967207" cy="2228193"/>
          </a:xfrm>
        </p:grpSpPr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7766BC83-FEF6-BE4F-B97F-659D2542F7CD}"/>
                </a:ext>
              </a:extLst>
            </p:cNvPr>
            <p:cNvSpPr/>
            <p:nvPr/>
          </p:nvSpPr>
          <p:spPr>
            <a:xfrm>
              <a:off x="1003319" y="2564524"/>
              <a:ext cx="7967207" cy="2228193"/>
            </a:xfrm>
            <a:prstGeom prst="roundRect">
              <a:avLst/>
            </a:prstGeom>
            <a:solidFill>
              <a:srgbClr val="FFC000">
                <a:alpha val="16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2BF29CD-A506-2D45-994C-A836244C018E}"/>
                </a:ext>
              </a:extLst>
            </p:cNvPr>
            <p:cNvSpPr/>
            <p:nvPr/>
          </p:nvSpPr>
          <p:spPr>
            <a:xfrm>
              <a:off x="1003320" y="2776447"/>
              <a:ext cx="4640735" cy="864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4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プログラムステップ数</a:t>
              </a:r>
              <a:endParaRPr kumimoji="1" lang="en-US" altLang="ja-JP" sz="45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7352251-02E4-A946-8746-8F52C75C2594}"/>
                </a:ext>
              </a:extLst>
            </p:cNvPr>
            <p:cNvSpPr/>
            <p:nvPr/>
          </p:nvSpPr>
          <p:spPr>
            <a:xfrm>
              <a:off x="6857998" y="2797387"/>
              <a:ext cx="1450846" cy="864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sz="450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減少</a:t>
              </a:r>
            </a:p>
          </p:txBody>
        </p:sp>
        <p:sp>
          <p:nvSpPr>
            <p:cNvPr id="10" name="右矢印 9">
              <a:extLst>
                <a:ext uri="{FF2B5EF4-FFF2-40B4-BE49-F238E27FC236}">
                  <a16:creationId xmlns:a16="http://schemas.microsoft.com/office/drawing/2014/main" id="{11669DF7-4E24-8B4C-8DF1-73EE10725AB2}"/>
                </a:ext>
              </a:extLst>
            </p:cNvPr>
            <p:cNvSpPr/>
            <p:nvPr/>
          </p:nvSpPr>
          <p:spPr>
            <a:xfrm>
              <a:off x="5872654" y="2962469"/>
              <a:ext cx="756745" cy="53431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B28FCA0-BF3A-424E-9F16-7D5A8C4F9295}"/>
                </a:ext>
              </a:extLst>
            </p:cNvPr>
            <p:cNvSpPr/>
            <p:nvPr/>
          </p:nvSpPr>
          <p:spPr>
            <a:xfrm>
              <a:off x="1003320" y="3715086"/>
              <a:ext cx="4640735" cy="864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4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セッション管理</a:t>
              </a:r>
              <a:endParaRPr kumimoji="1" lang="en-US" altLang="ja-JP" sz="45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1C09363-F641-4945-A40C-0E6F2DC5ADC6}"/>
                </a:ext>
              </a:extLst>
            </p:cNvPr>
            <p:cNvSpPr/>
            <p:nvPr/>
          </p:nvSpPr>
          <p:spPr>
            <a:xfrm>
              <a:off x="6857998" y="3736026"/>
              <a:ext cx="1450846" cy="864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sz="450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不要</a:t>
              </a:r>
            </a:p>
          </p:txBody>
        </p:sp>
        <p:sp>
          <p:nvSpPr>
            <p:cNvPr id="25" name="右矢印 24">
              <a:extLst>
                <a:ext uri="{FF2B5EF4-FFF2-40B4-BE49-F238E27FC236}">
                  <a16:creationId xmlns:a16="http://schemas.microsoft.com/office/drawing/2014/main" id="{171606FF-1BC8-3747-A0E9-E0B7131B78C7}"/>
                </a:ext>
              </a:extLst>
            </p:cNvPr>
            <p:cNvSpPr/>
            <p:nvPr/>
          </p:nvSpPr>
          <p:spPr>
            <a:xfrm>
              <a:off x="5872654" y="3901108"/>
              <a:ext cx="756745" cy="53431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三角形 27">
            <a:extLst>
              <a:ext uri="{FF2B5EF4-FFF2-40B4-BE49-F238E27FC236}">
                <a16:creationId xmlns:a16="http://schemas.microsoft.com/office/drawing/2014/main" id="{F6B07D2C-3E90-6C4E-B932-782E79D91780}"/>
              </a:ext>
            </a:extLst>
          </p:cNvPr>
          <p:cNvSpPr/>
          <p:nvPr/>
        </p:nvSpPr>
        <p:spPr>
          <a:xfrm rot="10800000">
            <a:off x="2580053" y="2708717"/>
            <a:ext cx="4813737" cy="438270"/>
          </a:xfrm>
          <a:prstGeom prst="triangl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AD61506C-97A3-314C-96E0-5BC6D6B5B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43458">
            <a:off x="8145208" y="5126083"/>
            <a:ext cx="784469" cy="13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8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2">
            <a:extLst>
              <a:ext uri="{FF2B5EF4-FFF2-40B4-BE49-F238E27FC236}">
                <a16:creationId xmlns:a16="http://schemas.microsoft.com/office/drawing/2014/main" id="{BE11D040-D586-3047-B6D2-7D1F41E0337A}"/>
              </a:ext>
            </a:extLst>
          </p:cNvPr>
          <p:cNvSpPr txBox="1">
            <a:spLocks/>
          </p:cNvSpPr>
          <p:nvPr/>
        </p:nvSpPr>
        <p:spPr>
          <a:xfrm>
            <a:off x="1003321" y="235457"/>
            <a:ext cx="7600777" cy="668433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75" b="0" i="0" kern="120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sz="2000" u="sng"/>
              <a:t>４．検証</a:t>
            </a:r>
            <a:endParaRPr lang="en-US" altLang="ja-JP" sz="2000" u="sng" dirty="0"/>
          </a:p>
          <a:p>
            <a:r>
              <a:rPr lang="ja-JP" altLang="en-US" sz="2000"/>
              <a:t>　　</a:t>
            </a:r>
            <a:r>
              <a:rPr lang="ja-JP" altLang="en-US" sz="2000" u="sng"/>
              <a:t>ユーザーの設計・開発の範囲が限定的</a:t>
            </a:r>
            <a:br>
              <a:rPr lang="en-US" altLang="ja-JP" sz="2000" u="sng" dirty="0"/>
            </a:br>
            <a:r>
              <a:rPr lang="ja-JP" altLang="en-US" sz="2000"/>
              <a:t>　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17740E8-2261-234A-94A6-1C9CD3668AAD}"/>
              </a:ext>
            </a:extLst>
          </p:cNvPr>
          <p:cNvGrpSpPr/>
          <p:nvPr/>
        </p:nvGrpSpPr>
        <p:grpSpPr>
          <a:xfrm>
            <a:off x="966565" y="1231741"/>
            <a:ext cx="8056597" cy="1807612"/>
            <a:chOff x="1003319" y="2799281"/>
            <a:chExt cx="8056597" cy="1807612"/>
          </a:xfrm>
        </p:grpSpPr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7766BC83-FEF6-BE4F-B97F-659D2542F7CD}"/>
                </a:ext>
              </a:extLst>
            </p:cNvPr>
            <p:cNvSpPr/>
            <p:nvPr/>
          </p:nvSpPr>
          <p:spPr>
            <a:xfrm>
              <a:off x="1003319" y="2799281"/>
              <a:ext cx="8056597" cy="1321859"/>
            </a:xfrm>
            <a:prstGeom prst="roundRect">
              <a:avLst/>
            </a:prstGeom>
            <a:solidFill>
              <a:srgbClr val="FFC000">
                <a:alpha val="16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2BF29CD-A506-2D45-994C-A836244C018E}"/>
                </a:ext>
              </a:extLst>
            </p:cNvPr>
            <p:cNvSpPr/>
            <p:nvPr/>
          </p:nvSpPr>
          <p:spPr>
            <a:xfrm>
              <a:off x="1092710" y="3098468"/>
              <a:ext cx="7967206" cy="1508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sz="4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ユーザーの設計・開発の範囲が</a:t>
              </a:r>
              <a:r>
                <a:rPr kumimoji="1" lang="ja-JP" altLang="en-US" sz="400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限定的</a:t>
              </a:r>
              <a:endParaRPr kumimoji="1" lang="en-US" altLang="ja-JP" sz="40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AD61506C-97A3-314C-96E0-5BC6D6B5B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135451">
            <a:off x="8133923" y="5544160"/>
            <a:ext cx="723524" cy="1216966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7CA2CD9-C7F0-9D45-A2CC-4DF1ED2EBCDD}"/>
              </a:ext>
            </a:extLst>
          </p:cNvPr>
          <p:cNvGrpSpPr/>
          <p:nvPr/>
        </p:nvGrpSpPr>
        <p:grpSpPr>
          <a:xfrm>
            <a:off x="1011259" y="2807881"/>
            <a:ext cx="7967207" cy="2766529"/>
            <a:chOff x="1003320" y="1021226"/>
            <a:chExt cx="7967207" cy="2766529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25D41CE-F881-A84B-A560-1AD8C810F058}"/>
                </a:ext>
              </a:extLst>
            </p:cNvPr>
            <p:cNvSpPr/>
            <p:nvPr/>
          </p:nvSpPr>
          <p:spPr>
            <a:xfrm>
              <a:off x="1003320" y="1021226"/>
              <a:ext cx="7967207" cy="1113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3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サーバレスアーキテクチャーでは、</a:t>
              </a:r>
              <a:endParaRPr kumimoji="1" lang="en-US" altLang="ja-JP" sz="3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algn="ctr"/>
              <a:r>
                <a:rPr kumimoji="1" lang="ja-JP" altLang="en-US" sz="3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サーバレスな</a:t>
              </a:r>
              <a:r>
                <a:rPr kumimoji="1" lang="en-US" altLang="ja-JP" sz="30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AWS</a:t>
              </a:r>
              <a:r>
                <a:rPr kumimoji="1" lang="ja-JP" altLang="en-US" sz="3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サービスを選択し、連携</a:t>
              </a:r>
              <a:endParaRPr kumimoji="1" lang="en-US" altLang="ja-JP" sz="3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BE36637-2CB6-4A42-8144-683F60FD58F1}"/>
                </a:ext>
              </a:extLst>
            </p:cNvPr>
            <p:cNvSpPr/>
            <p:nvPr/>
          </p:nvSpPr>
          <p:spPr>
            <a:xfrm>
              <a:off x="1003320" y="2673926"/>
              <a:ext cx="7967207" cy="1113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3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特に非機能要件部分</a:t>
              </a:r>
              <a:r>
                <a:rPr kumimoji="1" lang="en-US" altLang="ja-JP" sz="30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(</a:t>
              </a:r>
              <a:r>
                <a:rPr kumimoji="1" lang="ja-JP" altLang="en-US" sz="3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可用性、拡張性</a:t>
              </a:r>
              <a:r>
                <a:rPr kumimoji="1" lang="en-US" altLang="ja-JP" sz="30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  <a:r>
                <a:rPr kumimoji="1" lang="ja-JP" altLang="en-US" sz="3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等</a:t>
              </a:r>
              <a:r>
                <a:rPr kumimoji="1" lang="en-US" altLang="ja-JP" sz="30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)</a:t>
              </a:r>
              <a:r>
                <a:rPr kumimoji="1" lang="ja-JP" altLang="en-US" sz="3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は、</a:t>
              </a:r>
              <a:endParaRPr kumimoji="1" lang="en-US" altLang="ja-JP" sz="3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algn="ctr"/>
              <a:r>
                <a:rPr kumimoji="1" lang="ja-JP" altLang="en-US" sz="30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　クラウド事業者の責任範囲が</a:t>
              </a:r>
              <a:r>
                <a:rPr kumimoji="1" lang="ja-JP" altLang="en-US" sz="4000" u="sng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大きい</a:t>
              </a:r>
              <a:endParaRPr kumimoji="1" lang="en-US" altLang="ja-JP" sz="40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44962B-41DF-AF48-A899-A1AD2B0284BF}"/>
                </a:ext>
              </a:extLst>
            </p:cNvPr>
            <p:cNvSpPr/>
            <p:nvPr/>
          </p:nvSpPr>
          <p:spPr>
            <a:xfrm>
              <a:off x="3890863" y="1987660"/>
              <a:ext cx="1825690" cy="73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0" dirty="0">
                  <a:solidFill>
                    <a:srgbClr val="0D63CE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14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633_TF44450328" id="{CF354711-21B6-4C48-B051-847711B8109E}" vid="{AAC9B405-7118-4006-B0F3-692F9765C8C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3475</TotalTime>
  <Words>308</Words>
  <Application>Microsoft Macintosh PowerPoint</Application>
  <PresentationFormat>画面に合わせる (4:3)</PresentationFormat>
  <Paragraphs>67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Meiryo UI</vt:lpstr>
      <vt:lpstr>Arial</vt:lpstr>
      <vt:lpstr>Calibri</vt:lpstr>
      <vt:lpstr>Sagona ExtraLight</vt:lpstr>
      <vt:lpstr>Speak Pro</vt:lpstr>
      <vt:lpstr>Office テーマ</vt:lpstr>
      <vt:lpstr>サーバレスアーキテクチャーの適用による システム開発期間短縮効果の検証</vt:lpstr>
      <vt:lpstr>アジェンダ</vt:lpstr>
      <vt:lpstr>アジェンダ</vt:lpstr>
      <vt:lpstr>４．検証 　　４つのステップで検証を行う 　</vt:lpstr>
      <vt:lpstr>４．検証 　　構築作業時間を計測 　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サーバレスアーキテクチャーの適用による システム開発期間短縮効果の検証</dc:title>
  <dc:creator>松隈 涼太</dc:creator>
  <cp:lastModifiedBy>松隈 涼太</cp:lastModifiedBy>
  <cp:revision>28</cp:revision>
  <dcterms:created xsi:type="dcterms:W3CDTF">2020-10-03T07:43:30Z</dcterms:created>
  <dcterms:modified xsi:type="dcterms:W3CDTF">2020-10-09T15:01:42Z</dcterms:modified>
</cp:coreProperties>
</file>