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9" r:id="rId12"/>
    <p:sldId id="265" r:id="rId13"/>
    <p:sldId id="272" r:id="rId14"/>
    <p:sldId id="266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49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36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15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9867eef7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9867eef7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867eef7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867eef7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867eef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867eef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867eef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867eef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67eef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67eef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867eef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867eef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867eef7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867eef7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867eef7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867eef7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867eef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867eef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867eef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867eef7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7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IA-001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５．検証作業・結果</a:t>
            </a:r>
            <a:r>
              <a:rPr lang="en-US" altLang="ja" dirty="0"/>
              <a:t>(</a:t>
            </a:r>
            <a:r>
              <a:rPr lang="ja-JP" altLang="en-US" dirty="0"/>
              <a:t>構築作業時間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dirty="0">
                <a:solidFill>
                  <a:srgbClr val="FF0000"/>
                </a:solidFill>
              </a:rPr>
              <a:t>論文では、サーバレスアーキテクチャを使用した場合、構築作業時間が短縮される旨記載されているが、要相談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ドキュメント作成量の検証と比較し、論拠が少し弱い気が・・・個人的に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5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５．検証作業・結果</a:t>
            </a:r>
            <a:r>
              <a:rPr lang="en-US" altLang="ja" dirty="0"/>
              <a:t>(</a:t>
            </a:r>
            <a:r>
              <a:rPr lang="ja-JP" altLang="en-US" dirty="0"/>
              <a:t>ドキュメント作成量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dirty="0"/>
              <a:t>ドキュメント作成量をどのように測定したのか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(</a:t>
            </a:r>
            <a:r>
              <a:rPr lang="ja-JP" altLang="en-US" dirty="0"/>
              <a:t>論文の</a:t>
            </a:r>
            <a:r>
              <a:rPr lang="en-US" altLang="ja-JP" dirty="0"/>
              <a:t>3.2.2</a:t>
            </a:r>
            <a:r>
              <a:rPr lang="ja-JP" altLang="en-US" dirty="0"/>
              <a:t>を完結に説明するイメージ</a:t>
            </a:r>
            <a:r>
              <a:rPr lang="en-US" altLang="ja-JP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56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５．検証作業・結果</a:t>
            </a:r>
            <a:r>
              <a:rPr lang="en-US" altLang="ja" dirty="0"/>
              <a:t>(</a:t>
            </a:r>
            <a:r>
              <a:rPr lang="ja-JP" altLang="en-US" dirty="0"/>
              <a:t>ドキュメント作成量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dirty="0"/>
              <a:t>オンプレとサーバレスを比較した場合のドキュメント作成量の差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dirty="0"/>
              <a:t>※</a:t>
            </a:r>
            <a:r>
              <a:rPr lang="ja-JP" altLang="en-US" dirty="0"/>
              <a:t>利用する図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438CAD-41B9-4AAD-8DBD-DDCF73362C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724" y="2606862"/>
            <a:ext cx="3344472" cy="21460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５．検証作業・結果</a:t>
            </a:r>
            <a:r>
              <a:rPr lang="en-US" altLang="ja" dirty="0"/>
              <a:t>(</a:t>
            </a:r>
            <a:r>
              <a:rPr lang="ja-JP" altLang="en-US" dirty="0"/>
              <a:t>まとめ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dirty="0"/>
              <a:t>サーバレスを使用すると、オンプレと比較した場合に、構築時間及びドキュメント作成量が削減されることが確認された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理由：</a:t>
            </a:r>
            <a:r>
              <a:rPr lang="ja-JP" altLang="ja-JP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非機能要求部分の実装が自動化されていることである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963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５．考察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非機能要件部分の作業量が減ったよ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６．課題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７．今後の展望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 ．紹介　研究内容・結論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サーバーレスについては、良いことばかり言われているが、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サーバレスアーキテクチャーを適用することでビジネスアジリティが向上するのは本当か？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確認してみました。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２．問題意識の提起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DXについて紹介する①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DXに取り組むことでビジネスの競争力維持・強化につなげる。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事例を取り上げる。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先行する企業に対抗するために、何に取り組んでいけばよいかの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２−２．問題意識の提起②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DXに取り組む前の現在（レガシー）について説明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２０２５年〜２０３０年までに最大１２兆円損失出るかも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２−３．問題意識の提起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DXについて紹介する③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レガシーシステムを切り崩す新たなデジタル技術としてサーバレスが注目されている。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３．サーバレス、サーバレスアーキテクチャー定義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用語解説スライド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サーバーレス　の定義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サーバレスアーキテクチャー　の定義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３−２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サーバーレスの責任モデル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オンプレ、IaaS、PaaS、サーバレス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４．検証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ビジネスアジリティの向上をどのように検証するのか？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dirty="0"/>
              <a:t>サーバーレスアーキテクチャーを使用してグッズ購買サイトを構築しました。</a:t>
            </a:r>
            <a:endParaRPr lang="en-US" altLang="ja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00B050"/>
                </a:solidFill>
              </a:rPr>
              <a:t>⇒理由も簡単に</a:t>
            </a:r>
            <a:r>
              <a:rPr lang="en-US" altLang="ja-JP" dirty="0">
                <a:solidFill>
                  <a:srgbClr val="00B050"/>
                </a:solidFill>
              </a:rPr>
              <a:t>(</a:t>
            </a:r>
            <a:r>
              <a:rPr lang="ja-JP" altLang="en-US" dirty="0">
                <a:solidFill>
                  <a:srgbClr val="00B050"/>
                </a:solidFill>
              </a:rPr>
              <a:t>今後売り上げを増やしていくために、新規に</a:t>
            </a:r>
            <a:r>
              <a:rPr lang="en-US" altLang="ja-JP" dirty="0">
                <a:solidFill>
                  <a:srgbClr val="00B050"/>
                </a:solidFill>
              </a:rPr>
              <a:t>EC</a:t>
            </a:r>
            <a:r>
              <a:rPr lang="ja-JP" altLang="en-US" dirty="0">
                <a:solidFill>
                  <a:srgbClr val="00B050"/>
                </a:solidFill>
              </a:rPr>
              <a:t>サイトの基盤を立ち上げる状況を想定</a:t>
            </a:r>
            <a:r>
              <a:rPr lang="en-US" altLang="ja-JP" dirty="0">
                <a:solidFill>
                  <a:srgbClr val="00B050"/>
                </a:solidFill>
              </a:rPr>
              <a:t>)</a:t>
            </a:r>
            <a:endParaRPr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dirty="0"/>
              <a:t>オンプレ開発と比較して開発期間が短縮されるか検証した。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dirty="0"/>
              <a:t>仮説　開発期間が短縮、観点は以下の通り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dirty="0"/>
              <a:t>　・構築作業時間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 dirty="0"/>
              <a:t>　・ドキュメント量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５．検証作業・結果</a:t>
            </a:r>
            <a:r>
              <a:rPr lang="en-US" altLang="ja" dirty="0"/>
              <a:t>(</a:t>
            </a:r>
            <a:r>
              <a:rPr lang="ja-JP" altLang="en-US" dirty="0"/>
              <a:t>構築作業時間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dirty="0"/>
              <a:t>構築作業時間をどのように測定したのか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(</a:t>
            </a:r>
            <a:r>
              <a:rPr lang="ja-JP" altLang="en-US" dirty="0"/>
              <a:t>論文の</a:t>
            </a:r>
            <a:r>
              <a:rPr lang="en-US" altLang="ja-JP" dirty="0"/>
              <a:t>3.2.1</a:t>
            </a:r>
            <a:r>
              <a:rPr lang="ja-JP" altLang="en-US" dirty="0"/>
              <a:t>を完結に説明するイメージ</a:t>
            </a:r>
            <a:r>
              <a:rPr lang="en-US" altLang="ja-JP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109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477</Words>
  <Application>Microsoft Office PowerPoint</Application>
  <PresentationFormat>画面に合わせる (16:9)</PresentationFormat>
  <Paragraphs>53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Simple Light</vt:lpstr>
      <vt:lpstr>IA-001</vt:lpstr>
      <vt:lpstr>1 ．紹介　研究内容・結論</vt:lpstr>
      <vt:lpstr>２．問題意識の提起</vt:lpstr>
      <vt:lpstr>２−２．問題意識の提起②</vt:lpstr>
      <vt:lpstr>２−３．問題意識の提起</vt:lpstr>
      <vt:lpstr>３．サーバレス、サーバレスアーキテクチャー定義</vt:lpstr>
      <vt:lpstr>３−２</vt:lpstr>
      <vt:lpstr>４．検証</vt:lpstr>
      <vt:lpstr>５．検証作業・結果(構築作業時間)</vt:lpstr>
      <vt:lpstr>５．検証作業・結果(構築作業時間)</vt:lpstr>
      <vt:lpstr>５．検証作業・結果(ドキュメント作成量)</vt:lpstr>
      <vt:lpstr>５．検証作業・結果(ドキュメント作成量)</vt:lpstr>
      <vt:lpstr>５．検証作業・結果(まとめ)</vt:lpstr>
      <vt:lpstr>５．考察</vt:lpstr>
      <vt:lpstr>６．課題</vt:lpstr>
      <vt:lpstr>７．今後の展望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IA-001</dc:title>
  <cp:lastModifiedBy>貴田 潤平</cp:lastModifiedBy>
  <cp:revision>3</cp:revision>
  <dcterms:modified xsi:type="dcterms:W3CDTF">2020-09-26T10:23:08Z</dcterms:modified>
</cp:coreProperties>
</file>