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Libre Franklin Medium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SSS54LiG1ITgYSQYN7NWpOh+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LibreFranklinMedium-italic.fntdata"/><Relationship Id="rId10" Type="http://schemas.openxmlformats.org/officeDocument/2006/relationships/font" Target="fonts/LibreFranklinMedium-bold.fntdata"/><Relationship Id="rId13" Type="http://customschemas.google.com/relationships/presentationmetadata" Target="metadata"/><Relationship Id="rId12" Type="http://schemas.openxmlformats.org/officeDocument/2006/relationships/font" Target="fonts/LibreFranklin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使用するグッズ購買サイトのシステム構成です。グッズ選定理由は、</a:t>
            </a: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政府がキャッシュレス決済を推進しており，ECサイトの立ち上げが増加すると考えたためである。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検証作業に際し、グッズ購買サイトの要求仕様を纏め、その要求仕様にもとづき、</a:t>
            </a:r>
            <a:r>
              <a:rPr lang="ja-JP"/>
              <a:t>AWS Samplesから類似のシステム構成を取得。</a:t>
            </a:r>
            <a:endParaRPr/>
          </a:p>
        </p:txBody>
      </p:sp>
      <p:sp>
        <p:nvSpPr>
          <p:cNvPr id="361" name="Google Shape;3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使用するグッズ購買サイトのシステム構成です。グッズ選定理由は、</a:t>
            </a: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政府がキャッシュレス決済を推進しており，ECサイトの立ち上げが増加すると考えたためである。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検証作業に際し、グッズ購買サイトの要求仕様を纏め、その要求仕様にもとづき、</a:t>
            </a:r>
            <a:r>
              <a:rPr lang="ja-JP"/>
              <a:t>AWS Samplesから類似のシステム構成を取得。</a:t>
            </a:r>
            <a:endParaRPr/>
          </a:p>
        </p:txBody>
      </p:sp>
      <p:sp>
        <p:nvSpPr>
          <p:cNvPr id="386" name="Google Shape;38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使用するグッズ購買サイトのシステム構成です。グッズ選定理由は、</a:t>
            </a: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政府がキャッシュレス決済を推進しており，ECサイトの立ち上げが増加すると考えたためである。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検証作業に際し、グッズ購買サイトの要求仕様を纏め、その要求仕様にもとづき、</a:t>
            </a:r>
            <a:r>
              <a:rPr lang="ja-JP"/>
              <a:t>AWS Samplesから類似のシステム構成を取得。</a:t>
            </a:r>
            <a:endParaRPr/>
          </a:p>
        </p:txBody>
      </p:sp>
      <p:sp>
        <p:nvSpPr>
          <p:cNvPr id="412" name="Google Shape;4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7" name="Google Shape;43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1">
  <p:cSld name="タイトルとコンテンツ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" name="Google Shape;19;p6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220492" y="1507067"/>
            <a:ext cx="76007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" name="Google Shape;21;p6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6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2">
  <p:cSld name="区切り線スライド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>
            <p:ph idx="2" type="pic"/>
          </p:nvPr>
        </p:nvSpPr>
        <p:spPr>
          <a:xfrm>
            <a:off x="0" y="1215342"/>
            <a:ext cx="4366657" cy="4427316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65929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4865929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15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3">
  <p:cSld name="区切り線スライド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>
            <p:ph idx="2" type="pic"/>
          </p:nvPr>
        </p:nvSpPr>
        <p:spPr>
          <a:xfrm>
            <a:off x="0" y="1928264"/>
            <a:ext cx="4366657" cy="4427316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865929" y="4498670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type="ctrTitle"/>
          </p:nvPr>
        </p:nvSpPr>
        <p:spPr>
          <a:xfrm>
            <a:off x="4865929" y="1928264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6" name="Google Shape;86;p16"/>
          <p:cNvCxnSpPr/>
          <p:nvPr/>
        </p:nvCxnSpPr>
        <p:spPr>
          <a:xfrm>
            <a:off x="0" y="1405468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4">
  <p:cSld name="区切り線スライド_4">
    <p:bg>
      <p:bgPr>
        <a:solidFill>
          <a:srgbClr val="012F6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タブレットを持つ女性 " id="88" name="Google Shape;88;p17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843365" y="0"/>
            <a:ext cx="830063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89" name="Google Shape;89;p17"/>
          <p:cNvSpPr/>
          <p:nvPr>
            <p:ph idx="2" type="pic"/>
          </p:nvPr>
        </p:nvSpPr>
        <p:spPr>
          <a:xfrm>
            <a:off x="843365" y="-1"/>
            <a:ext cx="8300636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7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5">
  <p:cSld name="区切り線スライド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タブレットを持つ女性 " id="94" name="Google Shape;94;p18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95" name="Google Shape;95;p18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18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2">
  <p:cSld name="キャプション付きコンテンツ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>
            <p:ph idx="2" type="pic"/>
          </p:nvPr>
        </p:nvSpPr>
        <p:spPr>
          <a:xfrm>
            <a:off x="0" y="3482978"/>
            <a:ext cx="8001000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226747" y="339645"/>
            <a:ext cx="3761245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ctrTitle"/>
          </p:nvPr>
        </p:nvSpPr>
        <p:spPr>
          <a:xfrm>
            <a:off x="615642" y="339644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9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3">
  <p:cSld name="キャプション付きコンテンツ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>
            <p:ph idx="2" type="pic"/>
          </p:nvPr>
        </p:nvSpPr>
        <p:spPr>
          <a:xfrm>
            <a:off x="456633" y="3482978"/>
            <a:ext cx="8220883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0" y="421214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175599" y="568513"/>
            <a:ext cx="4501917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456633" y="568512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4">
  <p:cSld name="キャプション付きコンテンツ_4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>
            <p:ph idx="2" type="pic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1" name="Google Shape;111;p21"/>
          <p:cNvCxnSpPr/>
          <p:nvPr/>
        </p:nvCxnSpPr>
        <p:spPr>
          <a:xfrm>
            <a:off x="3721216" y="339644"/>
            <a:ext cx="0" cy="2806512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013433" y="339645"/>
            <a:ext cx="4501917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>
            <a:off x="294467" y="339644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5">
  <p:cSld name="キャプション付きコンテンツ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013433" y="568513"/>
            <a:ext cx="4501917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type="ctrTitle"/>
          </p:nvPr>
        </p:nvSpPr>
        <p:spPr>
          <a:xfrm>
            <a:off x="294467" y="568512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2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1">
  <p:cSld name="比較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2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220491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5300973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3" type="body"/>
          </p:nvPr>
        </p:nvSpPr>
        <p:spPr>
          <a:xfrm>
            <a:off x="1220492" y="1468740"/>
            <a:ext cx="35041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23"/>
          <p:cNvSpPr txBox="1"/>
          <p:nvPr>
            <p:ph idx="4" type="body"/>
          </p:nvPr>
        </p:nvSpPr>
        <p:spPr>
          <a:xfrm>
            <a:off x="5300972" y="1468740"/>
            <a:ext cx="35213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2">
  <p:cSld name="比較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34" name="Google Shape;134;p24"/>
          <p:cNvSpPr txBox="1"/>
          <p:nvPr>
            <p:ph type="ctrTitle"/>
          </p:nvPr>
        </p:nvSpPr>
        <p:spPr>
          <a:xfrm>
            <a:off x="294468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24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94468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374949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294468" y="1468740"/>
            <a:ext cx="35041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9" name="Google Shape;139;p24"/>
          <p:cNvSpPr txBox="1"/>
          <p:nvPr>
            <p:ph idx="4" type="body"/>
          </p:nvPr>
        </p:nvSpPr>
        <p:spPr>
          <a:xfrm>
            <a:off x="4374949" y="1468740"/>
            <a:ext cx="35213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140" name="Google Shape;140;p24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2">
  <p:cSld name="プレゼンテーションのタイトル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>
            <p:ph idx="2" type="pic"/>
          </p:nvPr>
        </p:nvSpPr>
        <p:spPr>
          <a:xfrm>
            <a:off x="-2210" y="0"/>
            <a:ext cx="457421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865929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ctrTitle"/>
          </p:nvPr>
        </p:nvSpPr>
        <p:spPr>
          <a:xfrm>
            <a:off x="4865929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7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3">
  <p:cSld name="比較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94467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629150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body"/>
          </p:nvPr>
        </p:nvSpPr>
        <p:spPr>
          <a:xfrm>
            <a:off x="294468" y="146874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5"/>
          <p:cNvSpPr txBox="1"/>
          <p:nvPr>
            <p:ph idx="4" type="body"/>
          </p:nvPr>
        </p:nvSpPr>
        <p:spPr>
          <a:xfrm>
            <a:off x="4629150" y="146874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150" name="Google Shape;150;p25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5">
  <p:cSld name="比較_5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3" name="Google Shape;153;p26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57" name="Google Shape;157;p26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94467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3" type="body"/>
          </p:nvPr>
        </p:nvSpPr>
        <p:spPr>
          <a:xfrm>
            <a:off x="4629150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4" type="body"/>
          </p:nvPr>
        </p:nvSpPr>
        <p:spPr>
          <a:xfrm>
            <a:off x="294468" y="146874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6"/>
          <p:cNvSpPr txBox="1"/>
          <p:nvPr>
            <p:ph idx="5" type="body"/>
          </p:nvPr>
        </p:nvSpPr>
        <p:spPr>
          <a:xfrm>
            <a:off x="4629150" y="146874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162" name="Google Shape;162;p26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2">
  <p:cSld name="画像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>
            <p:ph idx="2" type="pic"/>
          </p:nvPr>
        </p:nvSpPr>
        <p:spPr>
          <a:xfrm>
            <a:off x="294467" y="588936"/>
            <a:ext cx="8574438" cy="5976637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5" name="Google Shape;165;p27"/>
          <p:cNvCxnSpPr/>
          <p:nvPr/>
        </p:nvCxnSpPr>
        <p:spPr>
          <a:xfrm>
            <a:off x="0" y="29242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3">
  <p:cSld name="画像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>
            <p:ph idx="2" type="pic"/>
          </p:nvPr>
        </p:nvSpPr>
        <p:spPr>
          <a:xfrm>
            <a:off x="294468" y="292426"/>
            <a:ext cx="7664593" cy="6273148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9" name="Google Shape;169;p28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4">
  <p:cSld name="画像_4">
    <p:bg>
      <p:bgPr>
        <a:solidFill>
          <a:srgbClr val="012F6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>
            <p:ph idx="2" type="pic"/>
          </p:nvPr>
        </p:nvSpPr>
        <p:spPr>
          <a:xfrm>
            <a:off x="850739" y="0"/>
            <a:ext cx="829326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5">
  <p:cSld name="画像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7" name="Google Shape;177;p30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1">
  <p:cSld name="画像とコンテンツ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83" name="Google Shape;183;p31"/>
          <p:cNvSpPr/>
          <p:nvPr>
            <p:ph idx="2" type="pic"/>
          </p:nvPr>
        </p:nvSpPr>
        <p:spPr>
          <a:xfrm>
            <a:off x="5245020" y="1"/>
            <a:ext cx="3898981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1"/>
          <p:cNvSpPr txBox="1"/>
          <p:nvPr>
            <p:ph type="ctrTitle"/>
          </p:nvPr>
        </p:nvSpPr>
        <p:spPr>
          <a:xfrm>
            <a:off x="1236496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1234186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6" name="Google Shape;186;p31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2">
  <p:cSld name="画像とコンテンツ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2" name="Google Shape;192;p32"/>
          <p:cNvSpPr/>
          <p:nvPr>
            <p:ph idx="2" type="pic"/>
          </p:nvPr>
        </p:nvSpPr>
        <p:spPr>
          <a:xfrm>
            <a:off x="0" y="1"/>
            <a:ext cx="3898981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2"/>
          <p:cNvSpPr txBox="1"/>
          <p:nvPr>
            <p:ph type="ctrTitle"/>
          </p:nvPr>
        </p:nvSpPr>
        <p:spPr>
          <a:xfrm>
            <a:off x="4283908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4281598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4">
  <p:cSld name="画像とコンテンツ_4">
    <p:bg>
      <p:bgPr>
        <a:solidFill>
          <a:srgbClr val="012F6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>
            <p:ph idx="2" type="pic"/>
          </p:nvPr>
        </p:nvSpPr>
        <p:spPr>
          <a:xfrm>
            <a:off x="850740" y="1"/>
            <a:ext cx="8293261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02" name="Google Shape;202;p33"/>
          <p:cNvSpPr txBox="1"/>
          <p:nvPr>
            <p:ph type="ctrTitle"/>
          </p:nvPr>
        </p:nvSpPr>
        <p:spPr>
          <a:xfrm>
            <a:off x="1236496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1234186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4" name="Google Shape;204;p3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33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5">
  <p:cSld name="画像とコンテンツ_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>
            <p:ph idx="2" type="pic"/>
          </p:nvPr>
        </p:nvSpPr>
        <p:spPr>
          <a:xfrm>
            <a:off x="1" y="1"/>
            <a:ext cx="9144000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211" name="Google Shape;211;p34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34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34"/>
          <p:cNvSpPr txBox="1"/>
          <p:nvPr>
            <p:ph type="ctrTitle"/>
          </p:nvPr>
        </p:nvSpPr>
        <p:spPr>
          <a:xfrm>
            <a:off x="294468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94468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3">
  <p:cSld name="プレゼンテーションのタイトル_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>
            <p:ph idx="2" type="pic"/>
          </p:nvPr>
        </p:nvSpPr>
        <p:spPr>
          <a:xfrm>
            <a:off x="4569791" y="0"/>
            <a:ext cx="457421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1" y="1720312"/>
            <a:ext cx="456979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2">
  <p:cSld name="画像とキャプション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>
            <p:ph idx="2" type="pic"/>
          </p:nvPr>
        </p:nvSpPr>
        <p:spPr>
          <a:xfrm>
            <a:off x="259545" y="292426"/>
            <a:ext cx="4723136" cy="6273148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5"/>
          <p:cNvSpPr txBox="1"/>
          <p:nvPr>
            <p:ph type="ctrTitle"/>
          </p:nvPr>
        </p:nvSpPr>
        <p:spPr>
          <a:xfrm>
            <a:off x="5485016" y="4418890"/>
            <a:ext cx="2466825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000"/>
              <a:buFont typeface="Arial"/>
              <a:buNone/>
              <a:defRPr b="0" i="0" sz="30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5485016" y="5080792"/>
            <a:ext cx="2466825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9" name="Google Shape;219;p35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3">
  <p:cSld name="画像とキャプション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/>
          <p:nvPr>
            <p:ph idx="2" type="pic"/>
          </p:nvPr>
        </p:nvSpPr>
        <p:spPr>
          <a:xfrm>
            <a:off x="4084457" y="292426"/>
            <a:ext cx="4723136" cy="6273148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6"/>
          <p:cNvSpPr txBox="1"/>
          <p:nvPr>
            <p:ph type="ctrTitle"/>
          </p:nvPr>
        </p:nvSpPr>
        <p:spPr>
          <a:xfrm>
            <a:off x="294467" y="4418890"/>
            <a:ext cx="3457262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000"/>
              <a:buFont typeface="Arial"/>
              <a:buNone/>
              <a:defRPr b="0" i="0" sz="30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294467" y="5080792"/>
            <a:ext cx="3457262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4" name="Google Shape;224;p36"/>
          <p:cNvCxnSpPr/>
          <p:nvPr/>
        </p:nvCxnSpPr>
        <p:spPr>
          <a:xfrm>
            <a:off x="294468" y="5080791"/>
            <a:ext cx="3457262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4">
  <p:cSld name="画像とキャプション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37"/>
          <p:cNvSpPr txBox="1"/>
          <p:nvPr>
            <p:ph type="ctrTitle"/>
          </p:nvPr>
        </p:nvSpPr>
        <p:spPr>
          <a:xfrm>
            <a:off x="1234186" y="4418890"/>
            <a:ext cx="2466825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1234187" y="5080792"/>
            <a:ext cx="2466825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9" name="Google Shape;229;p37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5">
  <p:cSld name="画像とキャプション_5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8"/>
          <p:cNvSpPr txBox="1"/>
          <p:nvPr>
            <p:ph type="ctrTitle"/>
          </p:nvPr>
        </p:nvSpPr>
        <p:spPr>
          <a:xfrm>
            <a:off x="294467" y="3429001"/>
            <a:ext cx="3457262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294467" y="4090903"/>
            <a:ext cx="3457262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4" name="Google Shape;234;p38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2">
  <p:cSld name="概要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39" name="Google Shape;239;p39"/>
          <p:cNvSpPr txBox="1"/>
          <p:nvPr>
            <p:ph type="ctrTitle"/>
          </p:nvPr>
        </p:nvSpPr>
        <p:spPr>
          <a:xfrm>
            <a:off x="294467" y="339645"/>
            <a:ext cx="766459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0" name="Google Shape;240;p39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39"/>
          <p:cNvSpPr/>
          <p:nvPr/>
        </p:nvSpPr>
        <p:spPr>
          <a:xfrm>
            <a:off x="294467" y="229400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/>
          <p:nvPr>
            <p:ph idx="2" type="pic"/>
          </p:nvPr>
        </p:nvSpPr>
        <p:spPr>
          <a:xfrm>
            <a:off x="348511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9"/>
          <p:cNvSpPr/>
          <p:nvPr/>
        </p:nvSpPr>
        <p:spPr>
          <a:xfrm>
            <a:off x="294467" y="3519693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/>
          <p:nvPr>
            <p:ph idx="3" type="pic"/>
          </p:nvPr>
        </p:nvSpPr>
        <p:spPr>
          <a:xfrm>
            <a:off x="348511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9"/>
          <p:cNvSpPr/>
          <p:nvPr/>
        </p:nvSpPr>
        <p:spPr>
          <a:xfrm>
            <a:off x="294467" y="4784289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9"/>
          <p:cNvSpPr/>
          <p:nvPr>
            <p:ph idx="4" type="pic"/>
          </p:nvPr>
        </p:nvSpPr>
        <p:spPr>
          <a:xfrm>
            <a:off x="348511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9"/>
          <p:cNvSpPr/>
          <p:nvPr/>
        </p:nvSpPr>
        <p:spPr>
          <a:xfrm>
            <a:off x="4204163" y="229400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/>
          <p:nvPr>
            <p:ph idx="5" type="pic"/>
          </p:nvPr>
        </p:nvSpPr>
        <p:spPr>
          <a:xfrm>
            <a:off x="4262289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9"/>
          <p:cNvSpPr/>
          <p:nvPr/>
        </p:nvSpPr>
        <p:spPr>
          <a:xfrm>
            <a:off x="4208244" y="3519693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/>
          <p:nvPr>
            <p:ph idx="6" type="pic"/>
          </p:nvPr>
        </p:nvSpPr>
        <p:spPr>
          <a:xfrm>
            <a:off x="4262289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9"/>
          <p:cNvSpPr/>
          <p:nvPr/>
        </p:nvSpPr>
        <p:spPr>
          <a:xfrm>
            <a:off x="4208244" y="4784289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/>
          <p:nvPr>
            <p:ph idx="7" type="pic"/>
          </p:nvPr>
        </p:nvSpPr>
        <p:spPr>
          <a:xfrm>
            <a:off x="4262289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916929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39"/>
          <p:cNvSpPr txBox="1"/>
          <p:nvPr>
            <p:ph idx="8" type="body"/>
          </p:nvPr>
        </p:nvSpPr>
        <p:spPr>
          <a:xfrm>
            <a:off x="916928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5" name="Google Shape;255;p39"/>
          <p:cNvSpPr txBox="1"/>
          <p:nvPr>
            <p:ph idx="9" type="body"/>
          </p:nvPr>
        </p:nvSpPr>
        <p:spPr>
          <a:xfrm>
            <a:off x="916929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9"/>
          <p:cNvSpPr txBox="1"/>
          <p:nvPr>
            <p:ph idx="13" type="body"/>
          </p:nvPr>
        </p:nvSpPr>
        <p:spPr>
          <a:xfrm>
            <a:off x="916928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7" name="Google Shape;257;p39"/>
          <p:cNvSpPr txBox="1"/>
          <p:nvPr>
            <p:ph idx="14" type="body"/>
          </p:nvPr>
        </p:nvSpPr>
        <p:spPr>
          <a:xfrm>
            <a:off x="916929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9"/>
          <p:cNvSpPr txBox="1"/>
          <p:nvPr>
            <p:ph idx="15" type="body"/>
          </p:nvPr>
        </p:nvSpPr>
        <p:spPr>
          <a:xfrm>
            <a:off x="916928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9" name="Google Shape;259;p39"/>
          <p:cNvSpPr txBox="1"/>
          <p:nvPr>
            <p:ph idx="16" type="body"/>
          </p:nvPr>
        </p:nvSpPr>
        <p:spPr>
          <a:xfrm>
            <a:off x="4875331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9"/>
          <p:cNvSpPr txBox="1"/>
          <p:nvPr>
            <p:ph idx="17" type="body"/>
          </p:nvPr>
        </p:nvSpPr>
        <p:spPr>
          <a:xfrm>
            <a:off x="4875331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1" name="Google Shape;261;p39"/>
          <p:cNvSpPr txBox="1"/>
          <p:nvPr>
            <p:ph idx="18" type="body"/>
          </p:nvPr>
        </p:nvSpPr>
        <p:spPr>
          <a:xfrm>
            <a:off x="4875331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39"/>
          <p:cNvSpPr txBox="1"/>
          <p:nvPr>
            <p:ph idx="19" type="body"/>
          </p:nvPr>
        </p:nvSpPr>
        <p:spPr>
          <a:xfrm>
            <a:off x="4875331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3" name="Google Shape;263;p39"/>
          <p:cNvSpPr txBox="1"/>
          <p:nvPr>
            <p:ph idx="20" type="body"/>
          </p:nvPr>
        </p:nvSpPr>
        <p:spPr>
          <a:xfrm>
            <a:off x="4875331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21" type="body"/>
          </p:nvPr>
        </p:nvSpPr>
        <p:spPr>
          <a:xfrm>
            <a:off x="4875331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265" name="Google Shape;265;p39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3">
  <p:cSld name="概要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70" name="Google Shape;270;p40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1" name="Google Shape;271;p40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40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40"/>
          <p:cNvSpPr/>
          <p:nvPr/>
        </p:nvSpPr>
        <p:spPr>
          <a:xfrm>
            <a:off x="294467" y="2356447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0"/>
          <p:cNvSpPr/>
          <p:nvPr>
            <p:ph idx="2" type="pic"/>
          </p:nvPr>
        </p:nvSpPr>
        <p:spPr>
          <a:xfrm>
            <a:off x="348512" y="2428792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0"/>
          <p:cNvSpPr/>
          <p:nvPr/>
        </p:nvSpPr>
        <p:spPr>
          <a:xfrm>
            <a:off x="294467" y="3582132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/>
          <p:nvPr>
            <p:ph idx="3" type="pic"/>
          </p:nvPr>
        </p:nvSpPr>
        <p:spPr>
          <a:xfrm>
            <a:off x="348512" y="3654477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0"/>
          <p:cNvSpPr/>
          <p:nvPr/>
        </p:nvSpPr>
        <p:spPr>
          <a:xfrm>
            <a:off x="294467" y="484672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/>
          <p:nvPr>
            <p:ph idx="4" type="pic"/>
          </p:nvPr>
        </p:nvSpPr>
        <p:spPr>
          <a:xfrm>
            <a:off x="348512" y="491907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0"/>
          <p:cNvSpPr/>
          <p:nvPr/>
        </p:nvSpPr>
        <p:spPr>
          <a:xfrm>
            <a:off x="4854436" y="2356447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/>
          <p:nvPr>
            <p:ph idx="5" type="pic"/>
          </p:nvPr>
        </p:nvSpPr>
        <p:spPr>
          <a:xfrm>
            <a:off x="4908481" y="2428792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0"/>
          <p:cNvSpPr/>
          <p:nvPr/>
        </p:nvSpPr>
        <p:spPr>
          <a:xfrm>
            <a:off x="4854436" y="3582132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/>
          <p:nvPr>
            <p:ph idx="6" type="pic"/>
          </p:nvPr>
        </p:nvSpPr>
        <p:spPr>
          <a:xfrm>
            <a:off x="4908481" y="3654477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0"/>
          <p:cNvSpPr/>
          <p:nvPr/>
        </p:nvSpPr>
        <p:spPr>
          <a:xfrm>
            <a:off x="4854436" y="484672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/>
          <p:nvPr>
            <p:ph idx="7" type="pic"/>
          </p:nvPr>
        </p:nvSpPr>
        <p:spPr>
          <a:xfrm>
            <a:off x="4908481" y="491907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910397" y="2574891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40"/>
          <p:cNvSpPr txBox="1"/>
          <p:nvPr>
            <p:ph idx="8" type="body"/>
          </p:nvPr>
        </p:nvSpPr>
        <p:spPr>
          <a:xfrm>
            <a:off x="910397" y="2328032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7" name="Google Shape;287;p40"/>
          <p:cNvSpPr txBox="1"/>
          <p:nvPr>
            <p:ph idx="9" type="body"/>
          </p:nvPr>
        </p:nvSpPr>
        <p:spPr>
          <a:xfrm>
            <a:off x="910397" y="3807946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13" type="body"/>
          </p:nvPr>
        </p:nvSpPr>
        <p:spPr>
          <a:xfrm>
            <a:off x="910397" y="3561087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9" name="Google Shape;289;p40"/>
          <p:cNvSpPr txBox="1"/>
          <p:nvPr>
            <p:ph idx="14" type="body"/>
          </p:nvPr>
        </p:nvSpPr>
        <p:spPr>
          <a:xfrm>
            <a:off x="910397" y="5068710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40"/>
          <p:cNvSpPr txBox="1"/>
          <p:nvPr>
            <p:ph idx="15" type="body"/>
          </p:nvPr>
        </p:nvSpPr>
        <p:spPr>
          <a:xfrm>
            <a:off x="910397" y="4821851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1" name="Google Shape;291;p40"/>
          <p:cNvSpPr txBox="1"/>
          <p:nvPr>
            <p:ph idx="16" type="body"/>
          </p:nvPr>
        </p:nvSpPr>
        <p:spPr>
          <a:xfrm>
            <a:off x="5519074" y="2574891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40"/>
          <p:cNvSpPr txBox="1"/>
          <p:nvPr>
            <p:ph idx="17" type="body"/>
          </p:nvPr>
        </p:nvSpPr>
        <p:spPr>
          <a:xfrm>
            <a:off x="5519073" y="2328032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3" name="Google Shape;293;p40"/>
          <p:cNvSpPr txBox="1"/>
          <p:nvPr>
            <p:ph idx="18" type="body"/>
          </p:nvPr>
        </p:nvSpPr>
        <p:spPr>
          <a:xfrm>
            <a:off x="5519074" y="3807946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40"/>
          <p:cNvSpPr txBox="1"/>
          <p:nvPr>
            <p:ph idx="19" type="body"/>
          </p:nvPr>
        </p:nvSpPr>
        <p:spPr>
          <a:xfrm>
            <a:off x="5519073" y="3561087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5" name="Google Shape;295;p40"/>
          <p:cNvSpPr txBox="1"/>
          <p:nvPr>
            <p:ph idx="20" type="body"/>
          </p:nvPr>
        </p:nvSpPr>
        <p:spPr>
          <a:xfrm>
            <a:off x="5519074" y="5068710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40"/>
          <p:cNvSpPr txBox="1"/>
          <p:nvPr>
            <p:ph idx="21" type="body"/>
          </p:nvPr>
        </p:nvSpPr>
        <p:spPr>
          <a:xfrm>
            <a:off x="5519073" y="4821851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4">
  <p:cSld name="概要_4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02" name="Google Shape;302;p41"/>
          <p:cNvSpPr txBox="1"/>
          <p:nvPr>
            <p:ph type="ctrTitle"/>
          </p:nvPr>
        </p:nvSpPr>
        <p:spPr>
          <a:xfrm>
            <a:off x="1236496" y="339645"/>
            <a:ext cx="758477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3" name="Google Shape;303;p41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41"/>
          <p:cNvSpPr/>
          <p:nvPr>
            <p:ph idx="3" type="pic"/>
          </p:nvPr>
        </p:nvSpPr>
        <p:spPr>
          <a:xfrm>
            <a:off x="1298172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41"/>
          <p:cNvSpPr/>
          <p:nvPr>
            <p:ph idx="4" type="pic"/>
          </p:nvPr>
        </p:nvSpPr>
        <p:spPr>
          <a:xfrm>
            <a:off x="1298172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41"/>
          <p:cNvSpPr/>
          <p:nvPr>
            <p:ph idx="5" type="pic"/>
          </p:nvPr>
        </p:nvSpPr>
        <p:spPr>
          <a:xfrm>
            <a:off x="1298172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41"/>
          <p:cNvSpPr/>
          <p:nvPr>
            <p:ph idx="6" type="pic"/>
          </p:nvPr>
        </p:nvSpPr>
        <p:spPr>
          <a:xfrm>
            <a:off x="5211950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1"/>
          <p:cNvSpPr/>
          <p:nvPr>
            <p:ph idx="7" type="pic"/>
          </p:nvPr>
        </p:nvSpPr>
        <p:spPr>
          <a:xfrm>
            <a:off x="5211950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1"/>
          <p:cNvSpPr/>
          <p:nvPr>
            <p:ph idx="8" type="pic"/>
          </p:nvPr>
        </p:nvSpPr>
        <p:spPr>
          <a:xfrm>
            <a:off x="5211950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1866589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1"/>
          <p:cNvSpPr txBox="1"/>
          <p:nvPr>
            <p:ph idx="9" type="body"/>
          </p:nvPr>
        </p:nvSpPr>
        <p:spPr>
          <a:xfrm>
            <a:off x="1866588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2" name="Google Shape;312;p41"/>
          <p:cNvSpPr txBox="1"/>
          <p:nvPr>
            <p:ph idx="13" type="body"/>
          </p:nvPr>
        </p:nvSpPr>
        <p:spPr>
          <a:xfrm>
            <a:off x="1866589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14" type="body"/>
          </p:nvPr>
        </p:nvSpPr>
        <p:spPr>
          <a:xfrm>
            <a:off x="1866588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4" name="Google Shape;314;p41"/>
          <p:cNvSpPr txBox="1"/>
          <p:nvPr>
            <p:ph idx="15" type="body"/>
          </p:nvPr>
        </p:nvSpPr>
        <p:spPr>
          <a:xfrm>
            <a:off x="1866589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16" type="body"/>
          </p:nvPr>
        </p:nvSpPr>
        <p:spPr>
          <a:xfrm>
            <a:off x="1866588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6" name="Google Shape;316;p41"/>
          <p:cNvSpPr txBox="1"/>
          <p:nvPr>
            <p:ph idx="17" type="body"/>
          </p:nvPr>
        </p:nvSpPr>
        <p:spPr>
          <a:xfrm>
            <a:off x="5824992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idx="18" type="body"/>
          </p:nvPr>
        </p:nvSpPr>
        <p:spPr>
          <a:xfrm>
            <a:off x="5824991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8" name="Google Shape;318;p41"/>
          <p:cNvSpPr txBox="1"/>
          <p:nvPr>
            <p:ph idx="19" type="body"/>
          </p:nvPr>
        </p:nvSpPr>
        <p:spPr>
          <a:xfrm>
            <a:off x="5824992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41"/>
          <p:cNvSpPr txBox="1"/>
          <p:nvPr>
            <p:ph idx="20" type="body"/>
          </p:nvPr>
        </p:nvSpPr>
        <p:spPr>
          <a:xfrm>
            <a:off x="5824991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0" name="Google Shape;320;p41"/>
          <p:cNvSpPr txBox="1"/>
          <p:nvPr>
            <p:ph idx="21" type="body"/>
          </p:nvPr>
        </p:nvSpPr>
        <p:spPr>
          <a:xfrm>
            <a:off x="5824992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41"/>
          <p:cNvSpPr txBox="1"/>
          <p:nvPr>
            <p:ph idx="22" type="body"/>
          </p:nvPr>
        </p:nvSpPr>
        <p:spPr>
          <a:xfrm>
            <a:off x="5824991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322" name="Google Shape;322;p41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5">
  <p:cSld name="概要_5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28" name="Google Shape;328;p42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9" name="Google Shape;329;p42"/>
          <p:cNvCxnSpPr/>
          <p:nvPr/>
        </p:nvCxnSpPr>
        <p:spPr>
          <a:xfrm>
            <a:off x="294467" y="1974810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42"/>
          <p:cNvCxnSpPr/>
          <p:nvPr/>
        </p:nvCxnSpPr>
        <p:spPr>
          <a:xfrm>
            <a:off x="294467" y="2038081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42"/>
          <p:cNvSpPr/>
          <p:nvPr>
            <p:ph idx="3" type="pic"/>
          </p:nvPr>
        </p:nvSpPr>
        <p:spPr>
          <a:xfrm>
            <a:off x="348512" y="221546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42"/>
          <p:cNvSpPr/>
          <p:nvPr>
            <p:ph idx="4" type="pic"/>
          </p:nvPr>
        </p:nvSpPr>
        <p:spPr>
          <a:xfrm>
            <a:off x="348512" y="3441149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42"/>
          <p:cNvSpPr/>
          <p:nvPr>
            <p:ph idx="5" type="pic"/>
          </p:nvPr>
        </p:nvSpPr>
        <p:spPr>
          <a:xfrm>
            <a:off x="348512" y="4705745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42"/>
          <p:cNvSpPr/>
          <p:nvPr>
            <p:ph idx="6" type="pic"/>
          </p:nvPr>
        </p:nvSpPr>
        <p:spPr>
          <a:xfrm>
            <a:off x="4908481" y="221546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42"/>
          <p:cNvSpPr/>
          <p:nvPr>
            <p:ph idx="7" type="pic"/>
          </p:nvPr>
        </p:nvSpPr>
        <p:spPr>
          <a:xfrm>
            <a:off x="4908481" y="3441149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42"/>
          <p:cNvSpPr/>
          <p:nvPr>
            <p:ph idx="8" type="pic"/>
          </p:nvPr>
        </p:nvSpPr>
        <p:spPr>
          <a:xfrm>
            <a:off x="4908481" y="4705745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910397" y="2361563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42"/>
          <p:cNvSpPr txBox="1"/>
          <p:nvPr>
            <p:ph idx="9" type="body"/>
          </p:nvPr>
        </p:nvSpPr>
        <p:spPr>
          <a:xfrm>
            <a:off x="910397" y="2114704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9" name="Google Shape;339;p42"/>
          <p:cNvSpPr txBox="1"/>
          <p:nvPr>
            <p:ph idx="13" type="body"/>
          </p:nvPr>
        </p:nvSpPr>
        <p:spPr>
          <a:xfrm>
            <a:off x="910397" y="3594618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42"/>
          <p:cNvSpPr txBox="1"/>
          <p:nvPr>
            <p:ph idx="14" type="body"/>
          </p:nvPr>
        </p:nvSpPr>
        <p:spPr>
          <a:xfrm>
            <a:off x="910397" y="3347759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1" name="Google Shape;341;p42"/>
          <p:cNvSpPr txBox="1"/>
          <p:nvPr>
            <p:ph idx="15" type="body"/>
          </p:nvPr>
        </p:nvSpPr>
        <p:spPr>
          <a:xfrm>
            <a:off x="910397" y="4855382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2"/>
          <p:cNvSpPr txBox="1"/>
          <p:nvPr>
            <p:ph idx="16" type="body"/>
          </p:nvPr>
        </p:nvSpPr>
        <p:spPr>
          <a:xfrm>
            <a:off x="910397" y="4608523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3" name="Google Shape;343;p42"/>
          <p:cNvSpPr txBox="1"/>
          <p:nvPr>
            <p:ph idx="17" type="body"/>
          </p:nvPr>
        </p:nvSpPr>
        <p:spPr>
          <a:xfrm>
            <a:off x="5519074" y="2361563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42"/>
          <p:cNvSpPr txBox="1"/>
          <p:nvPr>
            <p:ph idx="18" type="body"/>
          </p:nvPr>
        </p:nvSpPr>
        <p:spPr>
          <a:xfrm>
            <a:off x="5519073" y="2114704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5" name="Google Shape;345;p42"/>
          <p:cNvSpPr txBox="1"/>
          <p:nvPr>
            <p:ph idx="19" type="body"/>
          </p:nvPr>
        </p:nvSpPr>
        <p:spPr>
          <a:xfrm>
            <a:off x="5519074" y="3594618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42"/>
          <p:cNvSpPr txBox="1"/>
          <p:nvPr>
            <p:ph idx="20" type="body"/>
          </p:nvPr>
        </p:nvSpPr>
        <p:spPr>
          <a:xfrm>
            <a:off x="5519073" y="3347759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7" name="Google Shape;347;p42"/>
          <p:cNvSpPr txBox="1"/>
          <p:nvPr>
            <p:ph idx="21" type="body"/>
          </p:nvPr>
        </p:nvSpPr>
        <p:spPr>
          <a:xfrm>
            <a:off x="5519074" y="4855382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42"/>
          <p:cNvSpPr txBox="1"/>
          <p:nvPr>
            <p:ph idx="22" type="body"/>
          </p:nvPr>
        </p:nvSpPr>
        <p:spPr>
          <a:xfrm>
            <a:off x="5519073" y="4608523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349" name="Google Shape;349;p42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1">
  <p:cSld name="1_タイトルとコンテンツ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52" name="Google Shape;352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53" name="Google Shape;353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54" name="Google Shape;354;p43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1220492" y="1507067"/>
            <a:ext cx="76007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6" name="Google Shape;356;p4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43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4">
  <p:cSld name="プレゼンテーションのタイトル_4">
    <p:bg>
      <p:bgPr>
        <a:solidFill>
          <a:srgbClr val="012F6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>
            <p:ph idx="2" type="pic"/>
          </p:nvPr>
        </p:nvSpPr>
        <p:spPr>
          <a:xfrm>
            <a:off x="850740" y="0"/>
            <a:ext cx="8293261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" name="Google Shape;35;p9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5">
  <p:cSld name="プレゼンテーションのタイトル_5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10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2">
  <p:cSld name="タイトルとコンテンツ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type="ctrTitle"/>
          </p:nvPr>
        </p:nvSpPr>
        <p:spPr>
          <a:xfrm>
            <a:off x="294468" y="339645"/>
            <a:ext cx="7586414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94468" y="1507067"/>
            <a:ext cx="7586416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9" name="Google Shape;49;p11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11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3">
  <p:cSld name="タイトルとコンテンツ_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5" name="Google Shape;55;p12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294468" y="1507067"/>
            <a:ext cx="8526803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7" name="Google Shape;57;p12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12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4">
  <p:cSld name="タイトルとコンテンツ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220492" y="1507067"/>
            <a:ext cx="76007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5">
  <p:cSld name="タイトルとコンテンツ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94468" y="1507067"/>
            <a:ext cx="8526803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4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"/>
          <p:cNvSpPr txBox="1"/>
          <p:nvPr>
            <p:ph type="ctrTitle"/>
          </p:nvPr>
        </p:nvSpPr>
        <p:spPr>
          <a:xfrm>
            <a:off x="1003321" y="235457"/>
            <a:ext cx="760077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４．検証</a:t>
            </a:r>
            <a:br>
              <a:rPr lang="ja-JP" sz="2000" u="sng"/>
            </a:br>
            <a:r>
              <a:rPr lang="ja-JP" sz="2000"/>
              <a:t>　　</a:t>
            </a:r>
            <a:r>
              <a:rPr lang="ja-JP" sz="2000"/>
              <a:t>Step② 設計　</a:t>
            </a:r>
            <a:r>
              <a:rPr lang="ja-JP" sz="2000"/>
              <a:t>要求仕様書（抜粋）</a:t>
            </a:r>
            <a:endParaRPr sz="2000"/>
          </a:p>
        </p:txBody>
      </p:sp>
      <p:grpSp>
        <p:nvGrpSpPr>
          <p:cNvPr id="364" name="Google Shape;364;p1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365" name="Google Shape;365;p1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366" name="Google Shape;366;p1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374" name="Google Shape;374;p1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375" name="Google Shape;375;p1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376" name="Google Shape;376;p1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377" name="Google Shape;377;p1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378" name="Google Shape;378;p1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379" name="Google Shape;379;p1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380" name="Google Shape;380;p1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  <p:pic>
        <p:nvPicPr>
          <p:cNvPr id="382" name="Google Shape;3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540" y="841097"/>
            <a:ext cx="7014337" cy="586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"/>
          <p:cNvSpPr txBox="1"/>
          <p:nvPr>
            <p:ph type="ctrTitle"/>
          </p:nvPr>
        </p:nvSpPr>
        <p:spPr>
          <a:xfrm>
            <a:off x="1003321" y="235457"/>
            <a:ext cx="760077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４．検証</a:t>
            </a:r>
            <a:br>
              <a:rPr lang="ja-JP" sz="2000" u="sng"/>
            </a:br>
            <a:r>
              <a:rPr lang="ja-JP" sz="2000"/>
              <a:t>　　</a:t>
            </a:r>
            <a:r>
              <a:rPr lang="ja-JP" sz="2000"/>
              <a:t>Step② 設計　</a:t>
            </a:r>
            <a:r>
              <a:rPr lang="ja-JP" sz="2000"/>
              <a:t>パラメータシート（抜粋）</a:t>
            </a:r>
            <a:endParaRPr sz="2000"/>
          </a:p>
        </p:txBody>
      </p:sp>
      <p:grpSp>
        <p:nvGrpSpPr>
          <p:cNvPr id="389" name="Google Shape;389;p2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390" name="Google Shape;390;p2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391" name="Google Shape;391;p2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399" name="Google Shape;399;p2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400" name="Google Shape;400;p2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401" name="Google Shape;401;p2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402" name="Google Shape;402;p2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403" name="Google Shape;403;p2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404" name="Google Shape;404;p2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405" name="Google Shape;405;p2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  <p:sp>
        <p:nvSpPr>
          <p:cNvPr id="407" name="Google Shape;407;p2"/>
          <p:cNvSpPr txBox="1"/>
          <p:nvPr/>
        </p:nvSpPr>
        <p:spPr>
          <a:xfrm>
            <a:off x="913007" y="841662"/>
            <a:ext cx="81316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AWSマネジメントコンソールで設定する値を纏めたシート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007" y="1395547"/>
            <a:ext cx="8181297" cy="535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"/>
          <p:cNvSpPr txBox="1"/>
          <p:nvPr>
            <p:ph type="ctrTitle"/>
          </p:nvPr>
        </p:nvSpPr>
        <p:spPr>
          <a:xfrm>
            <a:off x="1003321" y="235457"/>
            <a:ext cx="760077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４．検証</a:t>
            </a:r>
            <a:br>
              <a:rPr lang="ja-JP" sz="2000" u="sng"/>
            </a:br>
            <a:r>
              <a:rPr lang="ja-JP" sz="2000"/>
              <a:t>　　</a:t>
            </a:r>
            <a:r>
              <a:rPr lang="ja-JP" sz="2000"/>
              <a:t>計測結果（「B_ドキュメント作成量」）</a:t>
            </a:r>
            <a:endParaRPr sz="2000"/>
          </a:p>
        </p:txBody>
      </p:sp>
      <p:grpSp>
        <p:nvGrpSpPr>
          <p:cNvPr id="415" name="Google Shape;415;p3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16" name="Google Shape;416;p3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17" name="Google Shape;417;p3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425" name="Google Shape;425;p3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426" name="Google Shape;426;p3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427" name="Google Shape;427;p3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428" name="Google Shape;428;p3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429" name="Google Shape;429;p3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430" name="Google Shape;430;p3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431" name="Google Shape;431;p3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  <p:pic>
        <p:nvPicPr>
          <p:cNvPr id="433" name="Google Shape;4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836" y="1307031"/>
            <a:ext cx="7915733" cy="491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"/>
          <p:cNvSpPr txBox="1"/>
          <p:nvPr>
            <p:ph type="ctrTitle"/>
          </p:nvPr>
        </p:nvSpPr>
        <p:spPr>
          <a:xfrm>
            <a:off x="1003325" y="235450"/>
            <a:ext cx="784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（参考）JGS活動について</a:t>
            </a:r>
            <a:br>
              <a:rPr lang="ja-JP" sz="2000" u="sng"/>
            </a:br>
            <a:r>
              <a:rPr lang="ja-JP" sz="2000"/>
              <a:t>　　新型コロナ感染症の影響で集合形式 ⇒ WEB会議形式 にシフト</a:t>
            </a:r>
            <a:endParaRPr sz="2000"/>
          </a:p>
        </p:txBody>
      </p:sp>
      <p:grpSp>
        <p:nvGrpSpPr>
          <p:cNvPr id="440" name="Google Shape;440;p4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41" name="Google Shape;441;p4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450" name="Google Shape;450;p4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451" name="Google Shape;451;p4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452" name="Google Shape;452;p4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453" name="Google Shape;453;p4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454" name="Google Shape;454;p4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455" name="Google Shape;455;p4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456" name="Google Shape;456;p4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  <p:pic>
        <p:nvPicPr>
          <p:cNvPr id="458" name="Google Shape;4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439" y="2029990"/>
            <a:ext cx="3559969" cy="97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5542" y="3375687"/>
            <a:ext cx="4006215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049" y="5110708"/>
            <a:ext cx="1215390" cy="1231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"/>
          <p:cNvSpPr txBox="1"/>
          <p:nvPr/>
        </p:nvSpPr>
        <p:spPr>
          <a:xfrm>
            <a:off x="888075" y="2224800"/>
            <a:ext cx="380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コミュニケーション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"/>
          <p:cNvSpPr txBox="1"/>
          <p:nvPr/>
        </p:nvSpPr>
        <p:spPr>
          <a:xfrm>
            <a:off x="5683440" y="5206114"/>
            <a:ext cx="3410864" cy="1033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5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Jitsi Meet</a:t>
            </a:r>
            <a:endParaRPr b="1" sz="5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63" name="Google Shape;463;p4"/>
          <p:cNvSpPr txBox="1"/>
          <p:nvPr/>
        </p:nvSpPr>
        <p:spPr>
          <a:xfrm>
            <a:off x="888075" y="3475575"/>
            <a:ext cx="3706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論文作成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プラットフォーム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"/>
          <p:cNvSpPr txBox="1"/>
          <p:nvPr/>
        </p:nvSpPr>
        <p:spPr>
          <a:xfrm>
            <a:off x="1072033" y="5154162"/>
            <a:ext cx="3522534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ビデオ会議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（時間制限なし）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"/>
          <p:cNvSpPr txBox="1"/>
          <p:nvPr/>
        </p:nvSpPr>
        <p:spPr>
          <a:xfrm>
            <a:off x="1220652" y="1146504"/>
            <a:ext cx="7383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2020年3月～8月はWEB会議形式で活動継続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2020-10-03T07:43:30Z</dcterms:created>
  <dc:creator>松隈 涼太</dc:creator>
</cp:coreProperties>
</file>