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43" r:id="rId3"/>
    <p:sldId id="345" r:id="rId4"/>
    <p:sldId id="346" r:id="rId5"/>
    <p:sldId id="347" r:id="rId6"/>
    <p:sldId id="348" r:id="rId7"/>
    <p:sldId id="3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0829914B-AA95-4CA8-8513-2F9D092A9772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788205" y="1381216"/>
        <a:ext cx="6976919" cy="1087254"/>
      </dsp:txXfrm>
    </dsp:sp>
    <dsp:sp modelId="{0A2742A5-B7A0-4717-B35E-03A680D6330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542585" y="2728606"/>
        <a:ext cx="6976919" cy="1087254"/>
      </dsp:txXfrm>
    </dsp:sp>
    <dsp:sp modelId="{19FA9037-2670-4424-9071-93E79EAC7A71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DF77E089-7AD3-4C3A-934E-6691CD4B466B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971A-0350-4C41-8830-D01281ADD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839D2-09CF-490C-8776-61B2B0CF0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1223-6419-4691-B34F-29E8EB49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9777-5317-44D7-A96B-6542D450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511D-28F2-4888-B1F7-F22B59C7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DEE3-09C0-474F-935A-63ED12DC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DF12C-B736-4527-8330-2FDFEFBCC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0915D-5A58-4508-954E-43B4E70C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1A0B-A4C8-442F-8939-30712E9F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4607F-2979-4E32-9A37-DEF08C81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415F3-F80B-4E56-843B-0CD51AF45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D2B98-6807-4AEB-9018-9A76D9EB2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3298C-EDD6-4C4B-AC66-0691624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7631-1958-49AB-A675-D68CD889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8DF1-AE8F-416A-BC64-32A7BD43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9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3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37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69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9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A6EC-9522-417D-8229-E4A691EF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022A-2B7D-4669-B0E8-E7BC677B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E14C4-9A1A-4805-9818-CB1C9229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5837-0C3A-4903-877D-80A57414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2F05-339A-45DA-A05D-ADC5776B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3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22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8900-B812-478D-9AE2-93878376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EE79D-CD46-4DDE-AFC2-D652C3EF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7157-A2D3-450D-B4B3-619C7CD8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7231-2F5E-4807-9FDC-383159EB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662D-D585-4186-A58A-EEDB0061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84F7-9373-4401-88AA-822BA3B7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7121-C2C0-4ACA-8630-D78D25EE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341D8-F6C1-4096-BC34-A43142CA5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61AE5-6F97-4217-BC86-F337B418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5BCF-D77D-4C34-A568-394EC295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706AB-B404-4E66-9099-DC6C6E9E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0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DE1F-6241-4679-8D40-1E742E2A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F9F38-CE5F-4FE5-80AB-EF538427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F3F6D-16B2-4C01-A8BC-C21CEC252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FF964-E34B-4710-8E9E-54CD5BACE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E9983-32CA-400C-8BD7-C262B5C0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6E2DF-58DD-4D61-9544-27B3586B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77687-C788-4660-9060-0D7D5888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38E1B-6B82-4991-A255-B5534B7B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6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8256-1D39-476A-937A-BDB2097E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DF8A2-5DA6-4152-B023-08915A51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15051-CBDD-4E5C-A1F2-FD13CBD3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79496-7997-4317-8FBF-40D9E43F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39EEB-2ABE-4E75-A9E1-F0A0AF45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11CA9-DC8E-48D5-A5BC-9BC5CFEF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2C3C2-CC43-4057-A270-C0D07D47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1280-97B9-4B46-87CC-21C97088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D066-913B-4FD8-93DC-4694E1AB3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3E482-FB94-425E-B03A-2B25ADA41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B6F6A-EF8F-4F59-AC72-03CDA008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B03B6-675A-4826-A783-BD074E07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886C-54B1-428D-88C6-8DF9F54C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85DD-823D-49D6-8484-6A0AC887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E9BD9-72BE-4074-9462-D5D6DCF7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2C2A2-7C3C-43D3-9BA3-7E4EFAD6D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E66F2-B7CD-4134-B7F4-F5B79D48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889D8-1887-4E79-A55D-4D262601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FC552-0696-4119-BD29-54337C3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D25B3-28C3-4EFA-8F50-0F26BB9B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9B7A9-EE3D-4846-B872-AEF701C0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F91AF-52E4-4CB9-A071-AEBD1B7F5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A2966-DCA8-4EE3-8E59-D7DCC2035A9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18C4-A618-4961-8CB9-FBF241EBA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EE44D-EF79-4ADC-BC22-EAE12797C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61F0-7036-4382-A8A3-B275B3AA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3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4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Pizza factory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61983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1377" y="2103438"/>
          <a:ext cx="8352602" cy="4003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Объявление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Вызов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(value)</a:t>
                      </a:r>
                      <a:r>
                        <a:rPr lang="ru-RU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(),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another_value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func(**kwargs)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аргументы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I: </a:t>
            </a:r>
            <a:r>
              <a:rPr lang="en-US" sz="5400" dirty="0" err="1"/>
              <a:t>Рекурсия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Сумма цифр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82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Gothic</vt:lpstr>
      <vt:lpstr>Garamond</vt:lpstr>
      <vt:lpstr>JetBrains Mono</vt:lpstr>
      <vt:lpstr>Jura</vt:lpstr>
      <vt:lpstr>Office Theme</vt:lpstr>
      <vt:lpstr>SavonVTI</vt:lpstr>
      <vt:lpstr>Pizza factory</vt:lpstr>
      <vt:lpstr>Аргументы функции</vt:lpstr>
      <vt:lpstr>Формы сопоставления аргументов функции</vt:lpstr>
      <vt:lpstr>аргументы</vt:lpstr>
      <vt:lpstr>Функциональное программирование I: Рекурсия</vt:lpstr>
      <vt:lpstr>Сумма цифр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factory</dc:title>
  <dc:creator>Mikita Tsiarentsyeu</dc:creator>
  <cp:lastModifiedBy>Mikita Tsiarentsyeu</cp:lastModifiedBy>
  <cp:revision>1</cp:revision>
  <dcterms:created xsi:type="dcterms:W3CDTF">2022-02-18T18:17:19Z</dcterms:created>
  <dcterms:modified xsi:type="dcterms:W3CDTF">2022-02-18T18:18:12Z</dcterms:modified>
</cp:coreProperties>
</file>