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9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651" r:id="rId53"/>
    <p:sldId id="65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649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651"/>
            <p14:sldId id="650"/>
            <p14:sldId id="561"/>
            <p14:sldId id="562"/>
          </p14:sldIdLst>
        </p14:section>
        <p14:section name="Default Section" id="{FFA568C3-E69C-4A08-B7FA-4DD295823CE8}">
          <p14:sldIdLst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67611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698362"/>
        <a:ext cx="10013907" cy="411223"/>
      </dsp:txXfrm>
    </dsp:sp>
    <dsp:sp modelId="{45D9638F-4D8A-4914-98FE-E49CE4A544C5}">
      <dsp:nvSpPr>
        <dsp:cNvPr id="0" name=""/>
        <dsp:cNvSpPr/>
      </dsp:nvSpPr>
      <dsp:spPr>
        <a:xfrm>
          <a:off x="0" y="118655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1900" kern="1200" dirty="0">
              <a:latin typeface="Jura" pitchFamily="2" charset="0"/>
              <a:ea typeface="Jura" pitchFamily="2" charset="0"/>
            </a:rPr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208797"/>
        <a:ext cx="10013907" cy="411223"/>
      </dsp:txXfrm>
    </dsp:sp>
    <dsp:sp modelId="{9310719F-4988-43FD-BF0C-661E10BB3AC9}">
      <dsp:nvSpPr>
        <dsp:cNvPr id="0" name=""/>
        <dsp:cNvSpPr/>
      </dsp:nvSpPr>
      <dsp:spPr>
        <a:xfrm>
          <a:off x="0" y="1696985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719231"/>
        <a:ext cx="10013907" cy="411223"/>
      </dsp:txXfrm>
    </dsp:sp>
    <dsp:sp modelId="{85518459-8231-4D9B-B126-AE2BA489E003}">
      <dsp:nvSpPr>
        <dsp:cNvPr id="0" name=""/>
        <dsp:cNvSpPr/>
      </dsp:nvSpPr>
      <dsp:spPr>
        <a:xfrm>
          <a:off x="0" y="220742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2229667"/>
        <a:ext cx="10013907" cy="411223"/>
      </dsp:txXfrm>
    </dsp:sp>
    <dsp:sp modelId="{01161A7B-073D-4560-9F39-1B7FD840EF55}">
      <dsp:nvSpPr>
        <dsp:cNvPr id="0" name=""/>
        <dsp:cNvSpPr/>
      </dsp:nvSpPr>
      <dsp:spPr>
        <a:xfrm>
          <a:off x="0" y="271785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22246" y="2740102"/>
        <a:ext cx="1001390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469"/>
        <a:ext cx="10058399" cy="769749"/>
      </dsp:txXfrm>
    </dsp:sp>
    <dsp:sp modelId="{6539FB98-24A7-4633-A677-4F53251CFFBF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600" kern="1200">
            <a:latin typeface="Jura" pitchFamily="2" charset="0"/>
            <a:ea typeface="Jura" pitchFamily="2" charset="0"/>
          </a:endParaRPr>
        </a:p>
      </dsp:txBody>
      <dsp:txXfrm>
        <a:off x="0" y="770219"/>
        <a:ext cx="10058399" cy="769749"/>
      </dsp:txXfrm>
    </dsp:sp>
    <dsp:sp modelId="{7ADA2569-E2D6-4FB1-986F-276ECC07C891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539968"/>
        <a:ext cx="10058399" cy="769749"/>
      </dsp:txXfrm>
    </dsp:sp>
    <dsp:sp modelId="{D499055E-BFCB-43EB-9E93-2C1418A65F5C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2309718"/>
        <a:ext cx="10058399" cy="769749"/>
      </dsp:txXfrm>
    </dsp:sp>
    <dsp:sp modelId="{EF6398CF-34EF-42F9-8A3D-90383DED9112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3079467"/>
        <a:ext cx="10058399" cy="769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Идеально подходит для расширяемых веб приложений</a:t>
          </a:r>
          <a:endParaRPr lang="en-US" sz="33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транзакции</a:t>
          </a:r>
          <a:endParaRPr lang="en-US" sz="33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кеширование популярных запросов</a:t>
          </a:r>
          <a:endParaRPr lang="en-US" sz="33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Фокус на комплексных операциях над большими объёмами данных</a:t>
          </a:r>
          <a:endParaRPr lang="en-US" sz="30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Полностью соответсвует требованиям </a:t>
          </a:r>
          <a:r>
            <a:rPr lang="en-US" sz="30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Нативно поддерживает </a:t>
          </a:r>
          <a:r>
            <a:rPr lang="en-US" sz="3000" kern="1200" dirty="0"/>
            <a:t>XML </a:t>
          </a:r>
          <a:r>
            <a:rPr lang="ru-RU" sz="3000" kern="1200" dirty="0"/>
            <a:t>и </a:t>
          </a:r>
          <a:r>
            <a:rPr lang="en-US" sz="30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80E6-57F9-4605-BAB0-24348E45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0D67-DFC9-40AA-A76D-65724B67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A01A-2CC8-42AB-99BC-BAE7D54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8AF7-941A-4A5F-A16F-B36E9937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E0F9-1A5B-4B98-AC4B-B3AA9B21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B1A1-D22C-4D02-A1F9-25D4C952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0AB56-842E-462D-8005-3B1F4D50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7BB6-04B2-4FED-B483-3BBC6728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D166-B118-48AC-84A7-6E3BB563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E648-5F06-460B-BA44-B09FB385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E092B-143B-4075-9420-2853E980B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8E74-F6CC-4D6A-979A-B3D22C19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EE75-14E2-448F-8BF0-8463E62F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5AD5-67A6-4CC6-8B26-6D78AA02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95C7-5D01-47BF-B527-150837C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4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4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2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9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31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F13E-7CE5-483D-833D-782A84D3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3A81-6278-4D8C-B67F-DDF6BCE2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9002-2A50-4B51-91BC-71006833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CD9A-23FF-427F-823D-145DF0E1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88B0-8461-4976-9016-7BE8E13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0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0A4E-9C76-459D-90CD-3E10170D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E877-F07D-405A-AFDB-BFFA5743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9A02-8F09-426F-8D8F-FDFAE95A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E0A9-5E40-4DF3-9553-72B702E4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FB3-62A6-4D63-879A-1F7602C2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DFD8-E71F-4F3E-8835-F3433BEA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3AC5-61A0-441B-B805-282946DC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304D0-B071-41BC-85C5-D50CDADC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81FC-8EE6-4C29-9A43-F4ABCA3F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761C3-C711-49DC-9614-202F0902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5FC33-41AF-4D3A-9C8B-FA053BF7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DE8A-CC62-4778-BCBA-DE52F236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98F3-22D8-425C-A448-A65A0530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3554-2A06-4588-BCC3-168838E1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D09B2-F350-4C90-8485-26357814B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ED5E7-1E62-407C-9F31-26EB99155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3CCDA-E494-44EE-A081-CCB592B7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05D15-870B-409B-83EC-4216CD9E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F1670-6CD5-43CC-A229-6B751DEF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EF34-F145-436E-BD0F-653D4DE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822F9-4058-41D1-96CA-AC0C53CD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9454-DFC8-455D-B22A-72E7658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BFC1-F37F-4499-B8A9-9A3C39F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C80C-A166-40B8-A361-5C09AE3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E0176-DD47-4702-9B68-A70863C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DCB38-38B8-43B4-A471-DF198127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BE-D896-4408-82C1-9AA54292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1C27-D1DF-4642-BF1D-3000C75A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9049-65F9-47B3-B74E-DEA62F08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C37F-7249-48CC-8B4D-A0884556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2D15-D798-47A0-953F-2C3FE1C2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7175-F908-4D84-805D-805E3DA1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F8C5-02A9-472A-A4C7-69A14064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4DE69-820C-4000-A982-EA1FAEFE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24A-89C7-4EB5-8E84-5D766047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2AC4-EDC7-40E2-9956-05FB3A59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2D6E-20A2-40AA-A099-BB41B7E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C178-BCE7-4A6B-BF59-B2C563FA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C10AE-C837-4803-82CD-076C944F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A2DEB-A2C9-4F9C-B871-43A9FC24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FB92-644E-40C3-88DC-EEF81A36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84D8-13AB-4485-A972-30AB2E36B99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1B6D-459D-4682-A372-352A65125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03E3-CD0A-4C97-B521-CF889040E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68F9-EBC4-42E1-8147-C6A2FFB6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sz="7200" dirty="0"/>
              <a:t>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94" y="2313633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44" y="2103438"/>
            <a:ext cx="7456912" cy="3849687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30" y="2103438"/>
            <a:ext cx="7668739" cy="3849687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3" y="2103438"/>
            <a:ext cx="7699374" cy="3849687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06694"/>
            <a:ext cx="10058400" cy="2843174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33789"/>
            <a:ext cx="10058400" cy="1388985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73612"/>
            <a:ext cx="10058400" cy="1309338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Реляционные базы данных 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3464"/>
            <a:ext cx="10058400" cy="3169635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69399"/>
            <a:ext cx="10058400" cy="3517764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54" y="2103438"/>
            <a:ext cx="9810492" cy="3849687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37585"/>
            <a:ext cx="10058400" cy="980694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48206"/>
            <a:ext cx="10058400" cy="960150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86008"/>
            <a:ext cx="10058400" cy="284546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12489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15396"/>
            <a:ext cx="10058400" cy="2825770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249913"/>
            <a:ext cx="10058400" cy="1556736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0125"/>
            <a:ext cx="10058400" cy="34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68222"/>
            <a:ext cx="10058400" cy="232011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1512646"/>
            <a:ext cx="7696201" cy="3832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52099"/>
            <a:ext cx="10058400" cy="2952364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0761" y="237744"/>
            <a:ext cx="7211877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23" b="-58223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4" b="-33254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1665</Words>
  <Application>Microsoft Office PowerPoint</Application>
  <PresentationFormat>Widescreen</PresentationFormat>
  <Paragraphs>324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Barlow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БАЗЫ ДАННЫХ</vt:lpstr>
      <vt:lpstr>Реляционные базы данных показывают отношения между различными типами данных в виде прямоугольных таблиц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PowerPoint Presentation</vt:lpstr>
      <vt:lpstr>Типы данных</vt:lpstr>
      <vt:lpstr>DROP TABLE и ALTER TABLE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MySQL</vt:lpstr>
      <vt:lpstr>PostgreSQL</vt:lpstr>
      <vt:lpstr>SQLite</vt:lpstr>
      <vt:lpstr>DB Browser for SQLite</vt:lpstr>
      <vt:lpstr>Работа с дб в SQLITE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2022-04-01T18:19:56Z</dcterms:created>
  <dcterms:modified xsi:type="dcterms:W3CDTF">2022-04-01T18:20:59Z</dcterms:modified>
</cp:coreProperties>
</file>