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исключая символ </a:t>
          </a:r>
          <a:r>
            <a:rPr lang="en-US" sz="23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300" kern="1200" dirty="0"/>
            <a:t> – </a:t>
          </a:r>
          <a:r>
            <a:rPr lang="ru-RU" sz="2300" kern="1200" dirty="0"/>
            <a:t>положительное целое число и ноль</a:t>
          </a:r>
          <a:endParaRPr lang="en-US" sz="23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300" kern="1200" dirty="0"/>
            <a:t> – </a:t>
          </a:r>
          <a:r>
            <a:rPr lang="ru-RU" sz="2300" kern="1200" dirty="0"/>
            <a:t>любые буквы и числа плюс символы </a:t>
          </a:r>
          <a:r>
            <a:rPr lang="en-US" sz="2300" kern="1200" dirty="0"/>
            <a:t>_ </a:t>
          </a:r>
          <a:r>
            <a:rPr lang="ru-RU" sz="2300" kern="1200" dirty="0"/>
            <a:t>и –</a:t>
          </a:r>
          <a:endParaRPr lang="en-US" sz="23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300" kern="1200" dirty="0"/>
            <a:t> – </a:t>
          </a:r>
          <a:r>
            <a:rPr lang="ru-RU" sz="2300" kern="1200" dirty="0"/>
            <a:t>айди в нижнем регистре, символы-разделители включены</a:t>
          </a:r>
          <a:endParaRPr lang="en-US" sz="23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включая символ </a:t>
          </a:r>
          <a:r>
            <a:rPr lang="en-US" sz="23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EA-841F-49AA-A6AF-5930D547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49274-7A7B-48D9-AA83-64DBFC62D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58EA-D0AC-4014-829A-FF45D61C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F32B-16AC-45BB-BED4-1FC1798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23AC-FB05-41D5-9CC7-F8F6632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2F7-3334-492F-811B-72CE6AE6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466C9-8DC8-4A87-B99E-C3610A940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2FC7-90B4-4D79-9338-5F2820FC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044B-241E-429B-8768-F79098BE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56B1-AD7D-4D9B-A406-F7907355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B4DF-DD30-4BCB-B15B-28326BB9C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8C933-4331-492A-834E-A9181689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7D33-C365-4847-A845-64E4FCEF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917C-AD02-4233-A435-4B3CF17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9E47-6B48-4A91-843C-B88154B0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0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5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5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6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35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24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9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D68C-D440-4E9F-9194-BDAD56B8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60A7-AC1A-4173-96FE-E71C7980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0014-1668-4C78-9494-93137150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C425-7BE7-4E6B-B109-D1F5A9C3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DD37-2FC3-43FD-94E0-E5AC653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4068-473C-414C-8276-9B9D6DC9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A42E-1970-4F0B-9538-3AECAA19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850C-B0DC-4A24-A396-B77B29F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37BD-D3F8-47FC-8815-F0FC50CA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998A-F800-4375-9374-A0684199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2873-DDE9-4750-B210-9B69627F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F332-F151-48A5-96F6-D5230F99E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5DEA-E04E-4099-B86A-3643CE49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C2029-BD61-4432-89CF-A0534626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95E92-D467-40CD-B35A-948C59EA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3C4F-285C-41B3-859C-9692E77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414-C1D2-4D61-83EB-86DFA3CE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30B3-35F0-449B-B9FC-AD335420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17F0-996F-4E03-AB9E-15EFF3A0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A29D3-A0C6-48D6-AA3C-059422C75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C54AD-E26B-4672-8249-E5F79B67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674BC-85C8-410D-84D7-F710AFF7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7EC34-F7A8-41FB-B921-964BC5A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0439F-B132-4024-98B0-75A0A8FE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87E1-3E42-4A42-9B41-4A1393A8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125C-1873-4B7E-BFFE-EE2B8129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8F6F8-DAC8-4F1A-BEFA-F3EACC2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B022-40AC-465A-86D1-CB9E356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3DAF5-5A36-453F-AD17-356173C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7CFCA-C41C-4176-B9CF-982C9A93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FA58-673E-447D-A6F0-71A6ECF4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FB7B-14CC-4F32-8AC2-EF8A2DBA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CF1F-541F-442E-93D4-ED7D7773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B2A5-C47C-4756-A8C5-52CA9AAA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10DF-45EA-43BE-AF6F-CDA155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D09B-B303-422C-AC90-26EEE531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E8496-00B9-464D-B45F-9743163D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F7BC-CB6D-4291-8CC5-E78F6F66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E09D5-100C-46AB-807D-3E7049EAD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DBEBA-F7EA-4863-AE76-3769F80C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50AE-2B57-4A41-9B86-215C937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5390-33CE-4E8C-965F-7C03711A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E0C8-3D68-4089-AC39-D1BE703C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9BEE4-3FB9-4F7F-9A48-FF20E21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AD834-F2A0-4E33-9B83-A0939517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B6E-983A-4F23-8783-509CE48B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9C0C-F1DC-4C6A-9818-551B9D79A7C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0FC8-FA20-4461-A60F-D612FB38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A944-5BD8-4F32-A7F7-C8CB4CAC4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81AD-20FB-4A7B-981F-7C37AD9D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8029" y="2103438"/>
          <a:ext cx="9731091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15108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 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ORM</dc:title>
  <dc:creator>Mikita Tsiarentsyeu</dc:creator>
  <cp:lastModifiedBy>Mikita Tsiarentsyeu</cp:lastModifiedBy>
  <cp:revision>1</cp:revision>
  <dcterms:created xsi:type="dcterms:W3CDTF">2022-04-04T18:22:07Z</dcterms:created>
  <dcterms:modified xsi:type="dcterms:W3CDTF">2022-04-04T18:23:21Z</dcterms:modified>
</cp:coreProperties>
</file>