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Циклы" id="{A78DBCAF-AD24-45D2-ABB9-F9A631F62229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Default Section" id="{444DB491-562C-45EE-8B10-D3228A8D4E7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не делает ничего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/>
            <a:t> </a:t>
          </a:r>
          <a:r>
            <a:rPr lang="en-US" dirty="0"/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не делает ничего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sz="1800" kern="1200" dirty="0"/>
            <a:t>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/>
            <a:t> </a:t>
          </a:r>
          <a:r>
            <a:rPr lang="en-US" sz="1800" kern="1200" dirty="0"/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3C22-2078-42F7-8A42-4C87F65D8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BDE61-28C3-4755-B556-3B38E4ED3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7345-5BA0-4D66-9D9C-B0E6F19F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727A-270E-4E67-90BC-27C20E6A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9BA60-D584-46D0-8BF7-1981480C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5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25C0-189F-4348-9722-BA5F7AE4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572C-8E74-4D2E-898D-745BBBE4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A00C-EB17-4CE8-B990-82BB7FB0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96AA1-2D2E-4393-A79A-C7E3A1E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34694-6B59-4C4C-B1DA-3491A824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DD2E5-7181-4725-BEC9-471440C28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52F69-BCD8-42BC-A1E6-30A807012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636D-1BA2-4A4C-82CB-FD76742E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72DA8-E977-4108-8A6F-605FC528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2E6C-98D0-44B8-970A-B597A6FE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7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2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7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23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1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24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2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4B63-0B20-4497-8FB2-D4AF6440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CED3-E16A-4F1F-BE6C-6038597F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C9AF-0F33-4D8C-881F-F66E3B8D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FDE1-8D53-4FF0-9E8E-48B7CE8C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C7EC-8419-424E-9BAD-796F34CC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4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62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5E97-F32B-46E3-A4C4-A0BEF5E4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60C5-93E5-4B97-8338-C46B1950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6367-BDFD-4B4D-8603-4A608970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1489-6651-42E5-B3D8-11507DAB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FB87-1F39-4DA8-8DD5-492EE19C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490C-04D1-4DE0-BB74-CE495E39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851C-5803-4562-A86E-AB457161C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52C85-2FB4-4BF1-B7A9-3E3C28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C5D98-3F47-4A26-8F4C-7D0ABB10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F2FE-A06B-483B-BDC2-84A0EEDE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414A-D48B-4273-A456-738385DA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35D-BC35-4B8B-AE8E-FC271BCF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1C61-6ED8-4D3D-A1C3-FFB81DE8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5A7C-83BF-4648-96A2-03B076998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6E8A-02C5-47B8-AEC5-292256F2A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7587E-C15F-48FA-9C80-A34B799B5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0AFE6-7346-4ABC-987C-37E7E0CC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0D7AF-640C-4955-9027-260091C6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92197-342C-470D-9C60-FCB71E82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D64-DE50-495A-9EDF-15DFD422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255D7-88D0-459B-8DA9-2B51AC3B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8A6F2-2C70-4BCE-9D61-2A0AD072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AB2EA-C019-46B3-8E12-44B20B12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E457A-32F8-40DD-A4B4-0994BD99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EE742-A73A-4963-89E4-15FB484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841A6-4696-40FE-B90C-ED69E861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7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6961-2DE2-4E18-9754-52E58F87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CA04-4222-41DC-B778-9888442A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C6C0A-F810-4436-8EB0-AEB07125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C10BA-46BD-480A-9713-58365CFA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565FB-5563-4DA7-9A27-B21389FA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EDB2-4316-4626-9F19-2EE9B76E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089-0326-48FC-8961-D0C9E600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BF576-9EC8-4852-A7DD-75EF396E1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75A3-EBCD-4965-A581-D70DF7EFE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1052-8C8D-4068-839B-AC2CF448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A117-FB9E-4C7F-BCFF-B6FE0788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006A0-D1D3-4186-880D-E4040773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23F1F-9FAC-4520-9112-467F7B65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54F87-3F80-4596-8FEA-738FE7A5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4DAC-2EB0-4B58-BDB9-74199CDE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DDFB-6355-4E1A-8C13-1457812C9D6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D4E9-C7A5-412C-8080-58CD46E9D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80E3-AF37-476F-A3DE-D31A14057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809E-7625-4365-979F-9603E33F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List comprehensions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1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test: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повторения определённых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elem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обхода всех элементов в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управления циклом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37EFB4-F403-4332-9C23-87A584725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8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Циклы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5400" dirty="0"/>
              <a:t> </a:t>
            </a:r>
            <a:r>
              <a:rPr lang="ru-RU" sz="5400" dirty="0"/>
              <a:t>и</a:t>
            </a:r>
            <a:r>
              <a:rPr lang="en-US" sz="5400" dirty="0"/>
              <a:t>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Итератор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001-8BE8-4BBB-9D9A-54447C9CF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9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Поиск минимального элемента списка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выбором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5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comprehensions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#простая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форма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coll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if x]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#дополнительное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условие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[x + y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coll1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coll2]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#цикл </a:t>
            </a:r>
            <a:r>
              <a:rPr lang="ru-RU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 двум коллекциям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Включения списков или генераторы списков (оба варианта так себе)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758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Поиск минимального элемента списка</vt:lpstr>
      <vt:lpstr>Сортировка выбором</vt:lpstr>
      <vt:lpstr>List comprehensions</vt:lpstr>
      <vt:lpstr>List comprehensions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2022-01-28T18:12:29Z</dcterms:created>
  <dcterms:modified xsi:type="dcterms:W3CDTF">2022-01-28T18:12:53Z</dcterms:modified>
</cp:coreProperties>
</file>