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8" r:id="rId3"/>
    <p:sldId id="319" r:id="rId4"/>
    <p:sldId id="320" r:id="rId5"/>
    <p:sldId id="321" r:id="rId6"/>
    <p:sldId id="322" r:id="rId7"/>
    <p:sldId id="323" r:id="rId8"/>
    <p:sldId id="32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Файлы" id="{419B0453-AD6D-4CAC-84DA-5608E07F2C92}">
          <p14:sldIdLst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Default Section" id="{F00EDF32-C4FD-4AFC-9606-C0810640368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4C90F-90E1-4F87-AE3E-B55874D70C2B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C004F2F-5EF5-44A3-A9C2-FA09B612C8A7}">
      <dgm:prSet/>
      <dgm:spPr/>
      <dgm:t>
        <a:bodyPr/>
        <a:lstStyle/>
        <a:p>
          <a:r>
            <a:rPr lang="en-US" dirty="0"/>
            <a:t>r – </a:t>
          </a:r>
          <a:r>
            <a:rPr lang="ru-RU" dirty="0">
              <a:latin typeface="Jura" pitchFamily="2" charset="0"/>
              <a:ea typeface="Jura" pitchFamily="2" charset="0"/>
            </a:rPr>
            <a:t>чтение, ошибка, если файла не существует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860F7D9-1E2A-4CF1-AC2C-2879A796B709}" type="parTrans" cxnId="{1D586F20-4E00-4485-BF31-16EDF021CB6A}">
      <dgm:prSet/>
      <dgm:spPr/>
      <dgm:t>
        <a:bodyPr/>
        <a:lstStyle/>
        <a:p>
          <a:endParaRPr lang="en-US"/>
        </a:p>
      </dgm:t>
    </dgm:pt>
    <dgm:pt modelId="{810F1DC3-A63B-4D97-8CF3-CE8355A7D0BE}" type="sibTrans" cxnId="{1D586F20-4E00-4485-BF31-16EDF021CB6A}">
      <dgm:prSet/>
      <dgm:spPr/>
      <dgm:t>
        <a:bodyPr/>
        <a:lstStyle/>
        <a:p>
          <a:endParaRPr lang="en-US"/>
        </a:p>
      </dgm:t>
    </dgm:pt>
    <dgm:pt modelId="{A42E8066-B4A9-444F-A65A-14FEE2439C41}">
      <dgm:prSet/>
      <dgm:spPr/>
      <dgm:t>
        <a:bodyPr/>
        <a:lstStyle/>
        <a:p>
          <a:r>
            <a:rPr lang="en-US" dirty="0"/>
            <a:t>w </a:t>
          </a:r>
          <a:r>
            <a:rPr lang="ru-RU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запись, создаёт файл, если он не существует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8B884C2-0F2A-4EC9-89EE-C72E44BE1D0C}" type="parTrans" cxnId="{4AA11CC0-1A40-4720-9F5B-B6ED136AC91C}">
      <dgm:prSet/>
      <dgm:spPr/>
      <dgm:t>
        <a:bodyPr/>
        <a:lstStyle/>
        <a:p>
          <a:endParaRPr lang="en-US"/>
        </a:p>
      </dgm:t>
    </dgm:pt>
    <dgm:pt modelId="{B67A7F8E-3DE7-42A4-86EA-CF616D428B60}" type="sibTrans" cxnId="{4AA11CC0-1A40-4720-9F5B-B6ED136AC91C}">
      <dgm:prSet/>
      <dgm:spPr/>
      <dgm:t>
        <a:bodyPr/>
        <a:lstStyle/>
        <a:p>
          <a:endParaRPr lang="en-US"/>
        </a:p>
      </dgm:t>
    </dgm:pt>
    <dgm:pt modelId="{ACF4700C-329E-4C05-8714-5315764C3656}">
      <dgm:prSet/>
      <dgm:spPr/>
      <dgm:t>
        <a:bodyPr/>
        <a:lstStyle/>
        <a:p>
          <a:r>
            <a:rPr lang="en-US" dirty="0"/>
            <a:t>a – </a:t>
          </a:r>
          <a:r>
            <a:rPr lang="ru-RU" dirty="0">
              <a:latin typeface="Jura" pitchFamily="2" charset="0"/>
              <a:ea typeface="Jura" pitchFamily="2" charset="0"/>
            </a:rPr>
            <a:t>добавление, создаёт файл, если он не существует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D669F77-D88A-4050-BD77-FC5731797045}" type="parTrans" cxnId="{AF3AF574-B3B0-496F-AA69-522349D970F6}">
      <dgm:prSet/>
      <dgm:spPr/>
      <dgm:t>
        <a:bodyPr/>
        <a:lstStyle/>
        <a:p>
          <a:endParaRPr lang="en-US"/>
        </a:p>
      </dgm:t>
    </dgm:pt>
    <dgm:pt modelId="{0BAFCA3B-51EF-4E54-A4E1-8454BECACF61}" type="sibTrans" cxnId="{AF3AF574-B3B0-496F-AA69-522349D970F6}">
      <dgm:prSet/>
      <dgm:spPr/>
      <dgm:t>
        <a:bodyPr/>
        <a:lstStyle/>
        <a:p>
          <a:endParaRPr lang="en-US"/>
        </a:p>
      </dgm:t>
    </dgm:pt>
    <dgm:pt modelId="{65D3671F-66F3-4D46-903E-52A9D4AB925B}">
      <dgm:prSet/>
      <dgm:spPr/>
      <dgm:t>
        <a:bodyPr/>
        <a:lstStyle/>
        <a:p>
          <a:r>
            <a:rPr lang="en-US" dirty="0"/>
            <a:t>t – </a:t>
          </a:r>
          <a:r>
            <a:rPr lang="ru-RU" dirty="0">
              <a:latin typeface="Jura" pitchFamily="2" charset="0"/>
              <a:ea typeface="Jura" pitchFamily="2" charset="0"/>
            </a:rPr>
            <a:t>режим для работы с текстовыми файлами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E193AD5-DDEA-463A-85FD-0A8486A717FA}" type="parTrans" cxnId="{D4F6574F-732B-4815-ADDA-4F9CE5095333}">
      <dgm:prSet/>
      <dgm:spPr/>
      <dgm:t>
        <a:bodyPr/>
        <a:lstStyle/>
        <a:p>
          <a:endParaRPr lang="en-US"/>
        </a:p>
      </dgm:t>
    </dgm:pt>
    <dgm:pt modelId="{14FC929F-487F-4395-82BD-DBF3645CC18A}" type="sibTrans" cxnId="{D4F6574F-732B-4815-ADDA-4F9CE5095333}">
      <dgm:prSet/>
      <dgm:spPr/>
      <dgm:t>
        <a:bodyPr/>
        <a:lstStyle/>
        <a:p>
          <a:endParaRPr lang="en-US"/>
        </a:p>
      </dgm:t>
    </dgm:pt>
    <dgm:pt modelId="{56E02445-1454-4B33-A0C2-1493A6AE8DB3}">
      <dgm:prSet/>
      <dgm:spPr/>
      <dgm:t>
        <a:bodyPr/>
        <a:lstStyle/>
        <a:p>
          <a:r>
            <a:rPr lang="en-US" dirty="0"/>
            <a:t>b – </a:t>
          </a:r>
          <a:r>
            <a:rPr lang="ru-RU" dirty="0">
              <a:latin typeface="Jura" pitchFamily="2" charset="0"/>
              <a:ea typeface="Jura" pitchFamily="2" charset="0"/>
            </a:rPr>
            <a:t>бинарный режим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2EC1A6D-041B-409F-B8A8-42942F499685}" type="parTrans" cxnId="{0C70ED30-1787-4F42-9847-FEF6489FCD2E}">
      <dgm:prSet/>
      <dgm:spPr/>
      <dgm:t>
        <a:bodyPr/>
        <a:lstStyle/>
        <a:p>
          <a:endParaRPr lang="en-US"/>
        </a:p>
      </dgm:t>
    </dgm:pt>
    <dgm:pt modelId="{D6F98DE9-01B2-426B-B0B5-D6D4B871E888}" type="sibTrans" cxnId="{0C70ED30-1787-4F42-9847-FEF6489FCD2E}">
      <dgm:prSet/>
      <dgm:spPr/>
      <dgm:t>
        <a:bodyPr/>
        <a:lstStyle/>
        <a:p>
          <a:endParaRPr lang="en-US"/>
        </a:p>
      </dgm:t>
    </dgm:pt>
    <dgm:pt modelId="{64E8FE52-0319-4E35-8E7C-A94EA2FFA773}">
      <dgm:prSet/>
      <dgm:spPr/>
      <dgm:t>
        <a:bodyPr/>
        <a:lstStyle/>
        <a:p>
          <a:r>
            <a:rPr lang="ru-RU" dirty="0"/>
            <a:t>+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дополнительный режим чтения</a:t>
          </a:r>
          <a:r>
            <a:rPr lang="en-US" dirty="0">
              <a:latin typeface="Jura" pitchFamily="2" charset="0"/>
              <a:ea typeface="Jura" pitchFamily="2" charset="0"/>
            </a:rPr>
            <a:t>/</a:t>
          </a:r>
          <a:r>
            <a:rPr lang="ru-RU" dirty="0">
              <a:latin typeface="Jura" pitchFamily="2" charset="0"/>
              <a:ea typeface="Jura" pitchFamily="2" charset="0"/>
            </a:rPr>
            <a:t>записи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5FB228A-0EB3-4596-956A-D9816822AC67}" type="parTrans" cxnId="{921E2656-C0C1-4D4B-89A4-9ED6CB16D995}">
      <dgm:prSet/>
      <dgm:spPr/>
      <dgm:t>
        <a:bodyPr/>
        <a:lstStyle/>
        <a:p>
          <a:endParaRPr lang="en-US"/>
        </a:p>
      </dgm:t>
    </dgm:pt>
    <dgm:pt modelId="{C832BE76-26FF-4633-AFD8-A87B950610A7}" type="sibTrans" cxnId="{921E2656-C0C1-4D4B-89A4-9ED6CB16D995}">
      <dgm:prSet/>
      <dgm:spPr/>
      <dgm:t>
        <a:bodyPr/>
        <a:lstStyle/>
        <a:p>
          <a:endParaRPr lang="en-US"/>
        </a:p>
      </dgm:t>
    </dgm:pt>
    <dgm:pt modelId="{CA1F34A1-05DC-4813-8821-FF83E2467B96}" type="pres">
      <dgm:prSet presAssocID="{64D4C90F-90E1-4F87-AE3E-B55874D70C2B}" presName="vert0" presStyleCnt="0">
        <dgm:presLayoutVars>
          <dgm:dir/>
          <dgm:animOne val="branch"/>
          <dgm:animLvl val="lvl"/>
        </dgm:presLayoutVars>
      </dgm:prSet>
      <dgm:spPr/>
    </dgm:pt>
    <dgm:pt modelId="{0B50E2E9-E5ED-4BFA-8901-C4FFEE4B9379}" type="pres">
      <dgm:prSet presAssocID="{7C004F2F-5EF5-44A3-A9C2-FA09B612C8A7}" presName="thickLine" presStyleLbl="alignNode1" presStyleIdx="0" presStyleCnt="6"/>
      <dgm:spPr/>
    </dgm:pt>
    <dgm:pt modelId="{9E0298BC-6C9F-41E0-B08F-50312E6A7CC2}" type="pres">
      <dgm:prSet presAssocID="{7C004F2F-5EF5-44A3-A9C2-FA09B612C8A7}" presName="horz1" presStyleCnt="0"/>
      <dgm:spPr/>
    </dgm:pt>
    <dgm:pt modelId="{0D8CBF54-2AA2-4D1E-A317-9C2F104F6548}" type="pres">
      <dgm:prSet presAssocID="{7C004F2F-5EF5-44A3-A9C2-FA09B612C8A7}" presName="tx1" presStyleLbl="revTx" presStyleIdx="0" presStyleCnt="6"/>
      <dgm:spPr/>
    </dgm:pt>
    <dgm:pt modelId="{A416F5BD-E917-4788-B4A3-4239B26CB514}" type="pres">
      <dgm:prSet presAssocID="{7C004F2F-5EF5-44A3-A9C2-FA09B612C8A7}" presName="vert1" presStyleCnt="0"/>
      <dgm:spPr/>
    </dgm:pt>
    <dgm:pt modelId="{A98EE8FB-7384-447D-A439-F44100CCEC76}" type="pres">
      <dgm:prSet presAssocID="{A42E8066-B4A9-444F-A65A-14FEE2439C41}" presName="thickLine" presStyleLbl="alignNode1" presStyleIdx="1" presStyleCnt="6"/>
      <dgm:spPr/>
    </dgm:pt>
    <dgm:pt modelId="{5DB75926-ABA4-4389-B7F8-E2006D44FDDC}" type="pres">
      <dgm:prSet presAssocID="{A42E8066-B4A9-444F-A65A-14FEE2439C41}" presName="horz1" presStyleCnt="0"/>
      <dgm:spPr/>
    </dgm:pt>
    <dgm:pt modelId="{040EDE2D-D606-44B1-81AC-CBF534D5189F}" type="pres">
      <dgm:prSet presAssocID="{A42E8066-B4A9-444F-A65A-14FEE2439C41}" presName="tx1" presStyleLbl="revTx" presStyleIdx="1" presStyleCnt="6"/>
      <dgm:spPr/>
    </dgm:pt>
    <dgm:pt modelId="{531C0F89-8C55-42E9-B8B0-37CC9BF71C9F}" type="pres">
      <dgm:prSet presAssocID="{A42E8066-B4A9-444F-A65A-14FEE2439C41}" presName="vert1" presStyleCnt="0"/>
      <dgm:spPr/>
    </dgm:pt>
    <dgm:pt modelId="{C3EE69DA-F668-4EFE-8070-F7BC727B6D38}" type="pres">
      <dgm:prSet presAssocID="{ACF4700C-329E-4C05-8714-5315764C3656}" presName="thickLine" presStyleLbl="alignNode1" presStyleIdx="2" presStyleCnt="6"/>
      <dgm:spPr/>
    </dgm:pt>
    <dgm:pt modelId="{06CD1FBA-7F2F-4D14-A7B6-253EEA5CE267}" type="pres">
      <dgm:prSet presAssocID="{ACF4700C-329E-4C05-8714-5315764C3656}" presName="horz1" presStyleCnt="0"/>
      <dgm:spPr/>
    </dgm:pt>
    <dgm:pt modelId="{2B9E34A8-DCBA-41F1-BEB4-9E0B8FC2A4BD}" type="pres">
      <dgm:prSet presAssocID="{ACF4700C-329E-4C05-8714-5315764C3656}" presName="tx1" presStyleLbl="revTx" presStyleIdx="2" presStyleCnt="6"/>
      <dgm:spPr/>
    </dgm:pt>
    <dgm:pt modelId="{56CB64EC-2388-4A73-B7D3-1E88EBFDC4F3}" type="pres">
      <dgm:prSet presAssocID="{ACF4700C-329E-4C05-8714-5315764C3656}" presName="vert1" presStyleCnt="0"/>
      <dgm:spPr/>
    </dgm:pt>
    <dgm:pt modelId="{19800EF2-7184-44D1-8E50-AE12CEDFDC14}" type="pres">
      <dgm:prSet presAssocID="{65D3671F-66F3-4D46-903E-52A9D4AB925B}" presName="thickLine" presStyleLbl="alignNode1" presStyleIdx="3" presStyleCnt="6"/>
      <dgm:spPr/>
    </dgm:pt>
    <dgm:pt modelId="{2EF02655-3D87-4776-B360-C76D4921C11F}" type="pres">
      <dgm:prSet presAssocID="{65D3671F-66F3-4D46-903E-52A9D4AB925B}" presName="horz1" presStyleCnt="0"/>
      <dgm:spPr/>
    </dgm:pt>
    <dgm:pt modelId="{D21AFA95-40EB-41B4-87D7-4CC68F9F841E}" type="pres">
      <dgm:prSet presAssocID="{65D3671F-66F3-4D46-903E-52A9D4AB925B}" presName="tx1" presStyleLbl="revTx" presStyleIdx="3" presStyleCnt="6"/>
      <dgm:spPr/>
    </dgm:pt>
    <dgm:pt modelId="{C154C6BF-6317-42A3-BEE3-7F82F034C0BE}" type="pres">
      <dgm:prSet presAssocID="{65D3671F-66F3-4D46-903E-52A9D4AB925B}" presName="vert1" presStyleCnt="0"/>
      <dgm:spPr/>
    </dgm:pt>
    <dgm:pt modelId="{7AA4B782-6154-41DF-BD54-1E57C090CAE9}" type="pres">
      <dgm:prSet presAssocID="{56E02445-1454-4B33-A0C2-1493A6AE8DB3}" presName="thickLine" presStyleLbl="alignNode1" presStyleIdx="4" presStyleCnt="6"/>
      <dgm:spPr/>
    </dgm:pt>
    <dgm:pt modelId="{642D27A7-EF46-4B2D-BD5C-A620001B5327}" type="pres">
      <dgm:prSet presAssocID="{56E02445-1454-4B33-A0C2-1493A6AE8DB3}" presName="horz1" presStyleCnt="0"/>
      <dgm:spPr/>
    </dgm:pt>
    <dgm:pt modelId="{EDAD241A-5BFC-4480-9E90-43DBDAC0580E}" type="pres">
      <dgm:prSet presAssocID="{56E02445-1454-4B33-A0C2-1493A6AE8DB3}" presName="tx1" presStyleLbl="revTx" presStyleIdx="4" presStyleCnt="6"/>
      <dgm:spPr/>
    </dgm:pt>
    <dgm:pt modelId="{9D900106-21B1-4420-8389-629290679129}" type="pres">
      <dgm:prSet presAssocID="{56E02445-1454-4B33-A0C2-1493A6AE8DB3}" presName="vert1" presStyleCnt="0"/>
      <dgm:spPr/>
    </dgm:pt>
    <dgm:pt modelId="{0F381302-3D47-4EBB-85A4-ED4B1CBC0059}" type="pres">
      <dgm:prSet presAssocID="{64E8FE52-0319-4E35-8E7C-A94EA2FFA773}" presName="thickLine" presStyleLbl="alignNode1" presStyleIdx="5" presStyleCnt="6"/>
      <dgm:spPr/>
    </dgm:pt>
    <dgm:pt modelId="{D60DDC86-3D15-4161-BE83-4FF7D589BB51}" type="pres">
      <dgm:prSet presAssocID="{64E8FE52-0319-4E35-8E7C-A94EA2FFA773}" presName="horz1" presStyleCnt="0"/>
      <dgm:spPr/>
    </dgm:pt>
    <dgm:pt modelId="{F2CB7A94-5A10-46BC-AE3C-C92DB916181B}" type="pres">
      <dgm:prSet presAssocID="{64E8FE52-0319-4E35-8E7C-A94EA2FFA773}" presName="tx1" presStyleLbl="revTx" presStyleIdx="5" presStyleCnt="6"/>
      <dgm:spPr/>
    </dgm:pt>
    <dgm:pt modelId="{20540C7B-937E-4B34-B11D-1BE8647CB48A}" type="pres">
      <dgm:prSet presAssocID="{64E8FE52-0319-4E35-8E7C-A94EA2FFA773}" presName="vert1" presStyleCnt="0"/>
      <dgm:spPr/>
    </dgm:pt>
  </dgm:ptLst>
  <dgm:cxnLst>
    <dgm:cxn modelId="{1D586F20-4E00-4485-BF31-16EDF021CB6A}" srcId="{64D4C90F-90E1-4F87-AE3E-B55874D70C2B}" destId="{7C004F2F-5EF5-44A3-A9C2-FA09B612C8A7}" srcOrd="0" destOrd="0" parTransId="{4860F7D9-1E2A-4CF1-AC2C-2879A796B709}" sibTransId="{810F1DC3-A63B-4D97-8CF3-CE8355A7D0BE}"/>
    <dgm:cxn modelId="{0C70ED30-1787-4F42-9847-FEF6489FCD2E}" srcId="{64D4C90F-90E1-4F87-AE3E-B55874D70C2B}" destId="{56E02445-1454-4B33-A0C2-1493A6AE8DB3}" srcOrd="4" destOrd="0" parTransId="{62EC1A6D-041B-409F-B8A8-42942F499685}" sibTransId="{D6F98DE9-01B2-426B-B0B5-D6D4B871E888}"/>
    <dgm:cxn modelId="{43CF6861-CB76-4564-A8F2-E339FB975DAA}" type="presOf" srcId="{7C004F2F-5EF5-44A3-A9C2-FA09B612C8A7}" destId="{0D8CBF54-2AA2-4D1E-A317-9C2F104F6548}" srcOrd="0" destOrd="0" presId="urn:microsoft.com/office/officeart/2008/layout/LinedList"/>
    <dgm:cxn modelId="{82667746-CFF4-401A-8322-EF66ABC96353}" type="presOf" srcId="{65D3671F-66F3-4D46-903E-52A9D4AB925B}" destId="{D21AFA95-40EB-41B4-87D7-4CC68F9F841E}" srcOrd="0" destOrd="0" presId="urn:microsoft.com/office/officeart/2008/layout/LinedList"/>
    <dgm:cxn modelId="{D4F6574F-732B-4815-ADDA-4F9CE5095333}" srcId="{64D4C90F-90E1-4F87-AE3E-B55874D70C2B}" destId="{65D3671F-66F3-4D46-903E-52A9D4AB925B}" srcOrd="3" destOrd="0" parTransId="{6E193AD5-DDEA-463A-85FD-0A8486A717FA}" sibTransId="{14FC929F-487F-4395-82BD-DBF3645CC18A}"/>
    <dgm:cxn modelId="{AF3AF574-B3B0-496F-AA69-522349D970F6}" srcId="{64D4C90F-90E1-4F87-AE3E-B55874D70C2B}" destId="{ACF4700C-329E-4C05-8714-5315764C3656}" srcOrd="2" destOrd="0" parTransId="{9D669F77-D88A-4050-BD77-FC5731797045}" sibTransId="{0BAFCA3B-51EF-4E54-A4E1-8454BECACF61}"/>
    <dgm:cxn modelId="{921E2656-C0C1-4D4B-89A4-9ED6CB16D995}" srcId="{64D4C90F-90E1-4F87-AE3E-B55874D70C2B}" destId="{64E8FE52-0319-4E35-8E7C-A94EA2FFA773}" srcOrd="5" destOrd="0" parTransId="{25FB228A-0EB3-4596-956A-D9816822AC67}" sibTransId="{C832BE76-26FF-4633-AFD8-A87B950610A7}"/>
    <dgm:cxn modelId="{ED089683-D80B-4D7B-96E1-2D984F72810D}" type="presOf" srcId="{64D4C90F-90E1-4F87-AE3E-B55874D70C2B}" destId="{CA1F34A1-05DC-4813-8821-FF83E2467B96}" srcOrd="0" destOrd="0" presId="urn:microsoft.com/office/officeart/2008/layout/LinedList"/>
    <dgm:cxn modelId="{8FBC0286-A1B2-4D9F-B9C7-8EFBA00B1AD0}" type="presOf" srcId="{64E8FE52-0319-4E35-8E7C-A94EA2FFA773}" destId="{F2CB7A94-5A10-46BC-AE3C-C92DB916181B}" srcOrd="0" destOrd="0" presId="urn:microsoft.com/office/officeart/2008/layout/LinedList"/>
    <dgm:cxn modelId="{BBC9B6A6-9696-4D73-BF5C-C7019D8063BF}" type="presOf" srcId="{A42E8066-B4A9-444F-A65A-14FEE2439C41}" destId="{040EDE2D-D606-44B1-81AC-CBF534D5189F}" srcOrd="0" destOrd="0" presId="urn:microsoft.com/office/officeart/2008/layout/LinedList"/>
    <dgm:cxn modelId="{3B2512B9-DB7E-4FAC-B654-E49E08BD8A4C}" type="presOf" srcId="{ACF4700C-329E-4C05-8714-5315764C3656}" destId="{2B9E34A8-DCBA-41F1-BEB4-9E0B8FC2A4BD}" srcOrd="0" destOrd="0" presId="urn:microsoft.com/office/officeart/2008/layout/LinedList"/>
    <dgm:cxn modelId="{4AA11CC0-1A40-4720-9F5B-B6ED136AC91C}" srcId="{64D4C90F-90E1-4F87-AE3E-B55874D70C2B}" destId="{A42E8066-B4A9-444F-A65A-14FEE2439C41}" srcOrd="1" destOrd="0" parTransId="{48B884C2-0F2A-4EC9-89EE-C72E44BE1D0C}" sibTransId="{B67A7F8E-3DE7-42A4-86EA-CF616D428B60}"/>
    <dgm:cxn modelId="{C9C777EC-DA10-474E-887B-4380C78BCE6F}" type="presOf" srcId="{56E02445-1454-4B33-A0C2-1493A6AE8DB3}" destId="{EDAD241A-5BFC-4480-9E90-43DBDAC0580E}" srcOrd="0" destOrd="0" presId="urn:microsoft.com/office/officeart/2008/layout/LinedList"/>
    <dgm:cxn modelId="{5690581E-219B-475C-B86C-8F1409F3AC2F}" type="presParOf" srcId="{CA1F34A1-05DC-4813-8821-FF83E2467B96}" destId="{0B50E2E9-E5ED-4BFA-8901-C4FFEE4B9379}" srcOrd="0" destOrd="0" presId="urn:microsoft.com/office/officeart/2008/layout/LinedList"/>
    <dgm:cxn modelId="{F1C2C1C3-E150-474D-A54A-9515EDD49E40}" type="presParOf" srcId="{CA1F34A1-05DC-4813-8821-FF83E2467B96}" destId="{9E0298BC-6C9F-41E0-B08F-50312E6A7CC2}" srcOrd="1" destOrd="0" presId="urn:microsoft.com/office/officeart/2008/layout/LinedList"/>
    <dgm:cxn modelId="{D21078BE-BA72-4239-991A-098690E76900}" type="presParOf" srcId="{9E0298BC-6C9F-41E0-B08F-50312E6A7CC2}" destId="{0D8CBF54-2AA2-4D1E-A317-9C2F104F6548}" srcOrd="0" destOrd="0" presId="urn:microsoft.com/office/officeart/2008/layout/LinedList"/>
    <dgm:cxn modelId="{77EE318B-F110-4618-AA27-815A59F668DE}" type="presParOf" srcId="{9E0298BC-6C9F-41E0-B08F-50312E6A7CC2}" destId="{A416F5BD-E917-4788-B4A3-4239B26CB514}" srcOrd="1" destOrd="0" presId="urn:microsoft.com/office/officeart/2008/layout/LinedList"/>
    <dgm:cxn modelId="{186BFE15-18D8-4DAD-836C-68DD2C456097}" type="presParOf" srcId="{CA1F34A1-05DC-4813-8821-FF83E2467B96}" destId="{A98EE8FB-7384-447D-A439-F44100CCEC76}" srcOrd="2" destOrd="0" presId="urn:microsoft.com/office/officeart/2008/layout/LinedList"/>
    <dgm:cxn modelId="{11464CD4-28A3-4BA7-85D1-AADA9BFA3067}" type="presParOf" srcId="{CA1F34A1-05DC-4813-8821-FF83E2467B96}" destId="{5DB75926-ABA4-4389-B7F8-E2006D44FDDC}" srcOrd="3" destOrd="0" presId="urn:microsoft.com/office/officeart/2008/layout/LinedList"/>
    <dgm:cxn modelId="{B1FA7ECB-0516-4BFF-B5E5-E1DE013C0820}" type="presParOf" srcId="{5DB75926-ABA4-4389-B7F8-E2006D44FDDC}" destId="{040EDE2D-D606-44B1-81AC-CBF534D5189F}" srcOrd="0" destOrd="0" presId="urn:microsoft.com/office/officeart/2008/layout/LinedList"/>
    <dgm:cxn modelId="{D26B5AB0-E8DF-44CE-B00E-7348133EC74F}" type="presParOf" srcId="{5DB75926-ABA4-4389-B7F8-E2006D44FDDC}" destId="{531C0F89-8C55-42E9-B8B0-37CC9BF71C9F}" srcOrd="1" destOrd="0" presId="urn:microsoft.com/office/officeart/2008/layout/LinedList"/>
    <dgm:cxn modelId="{7D58CAF0-D7C9-47C1-A2BB-D4485983A795}" type="presParOf" srcId="{CA1F34A1-05DC-4813-8821-FF83E2467B96}" destId="{C3EE69DA-F668-4EFE-8070-F7BC727B6D38}" srcOrd="4" destOrd="0" presId="urn:microsoft.com/office/officeart/2008/layout/LinedList"/>
    <dgm:cxn modelId="{FDBCBE88-1A2F-4983-B5F1-9B0C5BB6D9C1}" type="presParOf" srcId="{CA1F34A1-05DC-4813-8821-FF83E2467B96}" destId="{06CD1FBA-7F2F-4D14-A7B6-253EEA5CE267}" srcOrd="5" destOrd="0" presId="urn:microsoft.com/office/officeart/2008/layout/LinedList"/>
    <dgm:cxn modelId="{8E03D9FD-53F2-4850-A9D8-60479754A0AB}" type="presParOf" srcId="{06CD1FBA-7F2F-4D14-A7B6-253EEA5CE267}" destId="{2B9E34A8-DCBA-41F1-BEB4-9E0B8FC2A4BD}" srcOrd="0" destOrd="0" presId="urn:microsoft.com/office/officeart/2008/layout/LinedList"/>
    <dgm:cxn modelId="{B191FB40-A727-40C4-8397-C1094C06DCDA}" type="presParOf" srcId="{06CD1FBA-7F2F-4D14-A7B6-253EEA5CE267}" destId="{56CB64EC-2388-4A73-B7D3-1E88EBFDC4F3}" srcOrd="1" destOrd="0" presId="urn:microsoft.com/office/officeart/2008/layout/LinedList"/>
    <dgm:cxn modelId="{9677192F-9B21-44CD-B9B6-4B07B08BF1A8}" type="presParOf" srcId="{CA1F34A1-05DC-4813-8821-FF83E2467B96}" destId="{19800EF2-7184-44D1-8E50-AE12CEDFDC14}" srcOrd="6" destOrd="0" presId="urn:microsoft.com/office/officeart/2008/layout/LinedList"/>
    <dgm:cxn modelId="{26B0DD7B-8E4E-4E4D-A731-8056E31FE80D}" type="presParOf" srcId="{CA1F34A1-05DC-4813-8821-FF83E2467B96}" destId="{2EF02655-3D87-4776-B360-C76D4921C11F}" srcOrd="7" destOrd="0" presId="urn:microsoft.com/office/officeart/2008/layout/LinedList"/>
    <dgm:cxn modelId="{0E461B2C-E2C8-4A63-B95A-99BA22101FBB}" type="presParOf" srcId="{2EF02655-3D87-4776-B360-C76D4921C11F}" destId="{D21AFA95-40EB-41B4-87D7-4CC68F9F841E}" srcOrd="0" destOrd="0" presId="urn:microsoft.com/office/officeart/2008/layout/LinedList"/>
    <dgm:cxn modelId="{E1F561B5-2402-452E-9354-1AEB74CEED6E}" type="presParOf" srcId="{2EF02655-3D87-4776-B360-C76D4921C11F}" destId="{C154C6BF-6317-42A3-BEE3-7F82F034C0BE}" srcOrd="1" destOrd="0" presId="urn:microsoft.com/office/officeart/2008/layout/LinedList"/>
    <dgm:cxn modelId="{F2CC090F-9345-466F-A522-5F1C66B01CFE}" type="presParOf" srcId="{CA1F34A1-05DC-4813-8821-FF83E2467B96}" destId="{7AA4B782-6154-41DF-BD54-1E57C090CAE9}" srcOrd="8" destOrd="0" presId="urn:microsoft.com/office/officeart/2008/layout/LinedList"/>
    <dgm:cxn modelId="{DB26A1B8-F189-407C-A374-C951B696866B}" type="presParOf" srcId="{CA1F34A1-05DC-4813-8821-FF83E2467B96}" destId="{642D27A7-EF46-4B2D-BD5C-A620001B5327}" srcOrd="9" destOrd="0" presId="urn:microsoft.com/office/officeart/2008/layout/LinedList"/>
    <dgm:cxn modelId="{4BFAB951-B7F9-4270-8374-A488983D0D3D}" type="presParOf" srcId="{642D27A7-EF46-4B2D-BD5C-A620001B5327}" destId="{EDAD241A-5BFC-4480-9E90-43DBDAC0580E}" srcOrd="0" destOrd="0" presId="urn:microsoft.com/office/officeart/2008/layout/LinedList"/>
    <dgm:cxn modelId="{12EE4B21-6357-497A-9F30-755D5FEE9473}" type="presParOf" srcId="{642D27A7-EF46-4B2D-BD5C-A620001B5327}" destId="{9D900106-21B1-4420-8389-629290679129}" srcOrd="1" destOrd="0" presId="urn:microsoft.com/office/officeart/2008/layout/LinedList"/>
    <dgm:cxn modelId="{F7F8B532-0F11-4C4F-8BD4-483170E4A5A5}" type="presParOf" srcId="{CA1F34A1-05DC-4813-8821-FF83E2467B96}" destId="{0F381302-3D47-4EBB-85A4-ED4B1CBC0059}" srcOrd="10" destOrd="0" presId="urn:microsoft.com/office/officeart/2008/layout/LinedList"/>
    <dgm:cxn modelId="{6D6ACA0F-0F5E-448A-A1F5-4C79BEAE7770}" type="presParOf" srcId="{CA1F34A1-05DC-4813-8821-FF83E2467B96}" destId="{D60DDC86-3D15-4161-BE83-4FF7D589BB51}" srcOrd="11" destOrd="0" presId="urn:microsoft.com/office/officeart/2008/layout/LinedList"/>
    <dgm:cxn modelId="{6658A935-8D2E-4548-903D-E96D0994EBA5}" type="presParOf" srcId="{D60DDC86-3D15-4161-BE83-4FF7D589BB51}" destId="{F2CB7A94-5A10-46BC-AE3C-C92DB916181B}" srcOrd="0" destOrd="0" presId="urn:microsoft.com/office/officeart/2008/layout/LinedList"/>
    <dgm:cxn modelId="{F6DB78A6-773C-494E-AD90-02F9994192E6}" type="presParOf" srcId="{D60DDC86-3D15-4161-BE83-4FF7D589BB51}" destId="{20540C7B-937E-4B34-B11D-1BE8647CB4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0E2E9-E5ED-4BFA-8901-C4FFEE4B9379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CBF54-2AA2-4D1E-A317-9C2F104F6548}">
      <dsp:nvSpPr>
        <dsp:cNvPr id="0" name=""/>
        <dsp:cNvSpPr/>
      </dsp:nvSpPr>
      <dsp:spPr>
        <a:xfrm>
          <a:off x="0" y="2604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 – </a:t>
          </a:r>
          <a:r>
            <a:rPr lang="ru-RU" sz="2500" kern="1200" dirty="0">
              <a:latin typeface="Jura" pitchFamily="2" charset="0"/>
              <a:ea typeface="Jura" pitchFamily="2" charset="0"/>
            </a:rPr>
            <a:t>чтение, ошибка, если файла не существует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2604"/>
        <a:ext cx="6858000" cy="888131"/>
      </dsp:txXfrm>
    </dsp:sp>
    <dsp:sp modelId="{A98EE8FB-7384-447D-A439-F44100CCEC76}">
      <dsp:nvSpPr>
        <dsp:cNvPr id="0" name=""/>
        <dsp:cNvSpPr/>
      </dsp:nvSpPr>
      <dsp:spPr>
        <a:xfrm>
          <a:off x="0" y="890736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EDE2D-D606-44B1-81AC-CBF534D5189F}">
      <dsp:nvSpPr>
        <dsp:cNvPr id="0" name=""/>
        <dsp:cNvSpPr/>
      </dsp:nvSpPr>
      <dsp:spPr>
        <a:xfrm>
          <a:off x="0" y="890736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 </a:t>
          </a:r>
          <a:r>
            <a:rPr lang="ru-RU" sz="2500" kern="1200" dirty="0"/>
            <a:t>–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запись, создаёт файл, если он не существует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890736"/>
        <a:ext cx="6858000" cy="888131"/>
      </dsp:txXfrm>
    </dsp:sp>
    <dsp:sp modelId="{C3EE69DA-F668-4EFE-8070-F7BC727B6D38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E34A8-DCBA-41F1-BEB4-9E0B8FC2A4BD}">
      <dsp:nvSpPr>
        <dsp:cNvPr id="0" name=""/>
        <dsp:cNvSpPr/>
      </dsp:nvSpPr>
      <dsp:spPr>
        <a:xfrm>
          <a:off x="0" y="1778868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–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добавление, создаёт файл, если он не существует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1778868"/>
        <a:ext cx="6858000" cy="888131"/>
      </dsp:txXfrm>
    </dsp:sp>
    <dsp:sp modelId="{19800EF2-7184-44D1-8E50-AE12CEDFDC14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AFA95-40EB-41B4-87D7-4CC68F9F841E}">
      <dsp:nvSpPr>
        <dsp:cNvPr id="0" name=""/>
        <dsp:cNvSpPr/>
      </dsp:nvSpPr>
      <dsp:spPr>
        <a:xfrm>
          <a:off x="0" y="2667000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 – </a:t>
          </a:r>
          <a:r>
            <a:rPr lang="ru-RU" sz="2500" kern="1200" dirty="0">
              <a:latin typeface="Jura" pitchFamily="2" charset="0"/>
              <a:ea typeface="Jura" pitchFamily="2" charset="0"/>
            </a:rPr>
            <a:t>режим для работы с текстовыми файлами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2667000"/>
        <a:ext cx="6858000" cy="888131"/>
      </dsp:txXfrm>
    </dsp:sp>
    <dsp:sp modelId="{7AA4B782-6154-41DF-BD54-1E57C090CAE9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D241A-5BFC-4480-9E90-43DBDAC0580E}">
      <dsp:nvSpPr>
        <dsp:cNvPr id="0" name=""/>
        <dsp:cNvSpPr/>
      </dsp:nvSpPr>
      <dsp:spPr>
        <a:xfrm>
          <a:off x="0" y="3555131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 –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бинарный режим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3555131"/>
        <a:ext cx="6858000" cy="888131"/>
      </dsp:txXfrm>
    </dsp:sp>
    <dsp:sp modelId="{0F381302-3D47-4EBB-85A4-ED4B1CBC0059}">
      <dsp:nvSpPr>
        <dsp:cNvPr id="0" name=""/>
        <dsp:cNvSpPr/>
      </dsp:nvSpPr>
      <dsp:spPr>
        <a:xfrm>
          <a:off x="0" y="4443263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B7A94-5A10-46BC-AE3C-C92DB916181B}">
      <dsp:nvSpPr>
        <dsp:cNvPr id="0" name=""/>
        <dsp:cNvSpPr/>
      </dsp:nvSpPr>
      <dsp:spPr>
        <a:xfrm>
          <a:off x="0" y="4443263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+ </a:t>
          </a:r>
          <a:r>
            <a:rPr lang="en-US" sz="2500" kern="1200" dirty="0"/>
            <a:t>–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дополнительный режим чтения</a:t>
          </a:r>
          <a:r>
            <a:rPr lang="en-US" sz="2500" kern="1200" dirty="0">
              <a:latin typeface="Jura" pitchFamily="2" charset="0"/>
              <a:ea typeface="Jura" pitchFamily="2" charset="0"/>
            </a:rPr>
            <a:t>/</a:t>
          </a:r>
          <a:r>
            <a:rPr lang="ru-RU" sz="2500" kern="1200" dirty="0">
              <a:latin typeface="Jura" pitchFamily="2" charset="0"/>
              <a:ea typeface="Jura" pitchFamily="2" charset="0"/>
            </a:rPr>
            <a:t>записи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4443263"/>
        <a:ext cx="6858000" cy="888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1FE9-2639-48FC-823F-9AA01431D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AAE26-0E58-4BF9-B40B-6D0291126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41146-8C30-4F35-89DD-B1E27633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90E1-E46C-4D86-ADB8-B9B8D6710A9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AC5C-0254-4334-B615-C05B47BF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C6CE2-CBC7-4AB8-947A-A5DBEE9E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2B82-79C5-435B-9DA5-7190C785A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8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C104-40C7-4E53-A133-0E3C7029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9727C-5C10-45AA-9168-0DB8F441B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FBF94-250B-4053-9879-2987EA8C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90E1-E46C-4D86-ADB8-B9B8D6710A9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B6E-8D95-4B51-A13D-9B304BAE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A04C5-2B03-49A8-802E-1F49E63A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2B82-79C5-435B-9DA5-7190C785A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6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304AC-5060-44B6-9071-0B35A79F0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82305-66C1-4F57-A08C-389960C05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50E86-64D5-44F1-85E1-2AE6C0AC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90E1-E46C-4D86-ADB8-B9B8D6710A9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C00CA-1C36-43EF-80E5-1ABC20E0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44FF7-ADAA-4379-8F2B-609E9A9C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2B82-79C5-435B-9DA5-7190C785A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77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36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58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7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59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03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19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97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2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D5C6-0565-44EC-B054-73523A8E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6F3D3-115E-471D-8335-331E6203A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7A948-866F-458B-BB1E-4562DA4E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90E1-E46C-4D86-ADB8-B9B8D6710A9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6C44D-475D-42EA-A950-B180C9C5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AA25E-FBAC-4A71-A9C7-633B3183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2B82-79C5-435B-9DA5-7190C785A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73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965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F69F-9BE9-4373-B0FB-ACF6A0C6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5C021-0265-495A-8891-7074BED9A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4E6FF-B1FE-4D52-B17F-EAEDA843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90E1-E46C-4D86-ADB8-B9B8D6710A9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BA6CD-0A4F-45BA-8F9C-2AF29F06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43D36-2BD1-4A7D-81D9-E53E74E0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2B82-79C5-435B-9DA5-7190C785A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4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189D-0359-4F5A-B77E-9B63EA32B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33D3E-8972-4E7A-846B-7EDF4878B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EA98C-D0DE-4323-B454-A80B5858F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56C2D-12C7-4E7A-BC05-8742FE96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90E1-E46C-4D86-ADB8-B9B8D6710A9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26205-B5FD-40B8-9846-ABDE5DE6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BFBDE-2E62-464F-88FC-550A2FF7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2B82-79C5-435B-9DA5-7190C785A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3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177A-6632-4434-B316-F1A3BA3A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CF3E2-B58F-453C-95CF-E9554527A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3ECFA-072C-4EFF-A78F-8319958D2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08113-BE42-4EEB-AF30-EBDB82952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ADCE8-32C7-4E43-A89C-CF8863D5A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45DFF-D780-44CD-8F4A-A203F192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90E1-E46C-4D86-ADB8-B9B8D6710A9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44933-9973-4636-9B2C-85393C44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90256-7999-416F-9D65-7A7B934F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2B82-79C5-435B-9DA5-7190C785A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76A7-295C-4A67-8162-FB2955DF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AB525-9F12-4A7A-B414-E1082765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90E1-E46C-4D86-ADB8-B9B8D6710A9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45723-506D-4A72-801E-FE8438B1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0E0DD-FFE0-4C1A-9101-2324A6D6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2B82-79C5-435B-9DA5-7190C785A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DF6F0-BE50-4638-9198-1C18EDA4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90E1-E46C-4D86-ADB8-B9B8D6710A9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66A5C-8983-4553-9C7F-2B2B28B9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7BC67-A3D2-4700-BA2D-AB559FD6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2B82-79C5-435B-9DA5-7190C785A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6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4EF4-B78B-47CD-9CA6-DB3B8ED7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EC7B2-6F54-40CA-9416-E5D1C2080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945D5-EE62-4A7F-A5FF-303613F21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E8BBE-485E-4026-879C-001579B0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90E1-E46C-4D86-ADB8-B9B8D6710A9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4D7C5-1A3D-438E-9AD6-B01633D4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8082A-5FC3-4E4D-B3FD-3FC7B5AB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2B82-79C5-435B-9DA5-7190C785A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4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86A1-6752-41EF-A02B-9EF1ACDA3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9B97F-BB31-4517-8153-2208D1DAF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7BB25-772B-4C38-8E4A-179294839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C9DB3-1D1A-47A4-B0FA-5B2D22AA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90E1-E46C-4D86-ADB8-B9B8D6710A9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A30BE-07C8-48BA-A5D7-BD8CD113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890E4-B839-430C-8506-854638A9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2B82-79C5-435B-9DA5-7190C785A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2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968D7-E128-4962-892E-9988B0C1E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C73F9-42DD-4EE7-9E6F-16048386E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60428-CA75-42BB-8342-2437EE7C9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90E1-E46C-4D86-ADB8-B9B8D6710A9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74FB1-3455-4A3E-93C0-D6D25CC20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D6984-98B5-463C-B887-65AD12CCC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92B82-79C5-435B-9DA5-7190C785A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5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6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Работа с файлами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8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112D1-9BA7-42B5-B556-8B7A926B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Файлы и режимы открытия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680F19-782B-47D6-8F0C-24E300428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Один и тот же файл можно и нужно открывать в разных режимах</a:t>
            </a:r>
            <a:endParaRPr lang="en-US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C425AB34-1C33-4377-9A60-98E1D625F0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286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332D12-84CE-4169-8724-88C29BBF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Выбор режима</a:t>
            </a: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E408B79-95C4-4C59-9D66-3F6EEC633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3371" y="2103438"/>
            <a:ext cx="7565258" cy="3849687"/>
          </a:xfrm>
        </p:spPr>
      </p:pic>
    </p:spTree>
    <p:extLst>
      <p:ext uri="{BB962C8B-B14F-4D97-AF65-F5344CB8AC3E}">
        <p14:creationId xmlns:p14="http://schemas.microsoft.com/office/powerpoint/2010/main" val="60640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Текстовые файлы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92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csv</a:t>
            </a:r>
            <a:r>
              <a:rPr lang="ru-RU" sz="5400" dirty="0"/>
              <a:t> файлы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59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бинарные файлы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3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Модуль </a:t>
            </a:r>
            <a:r>
              <a:rPr lang="en-US" sz="5400" cap="non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os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7362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Garamond</vt:lpstr>
      <vt:lpstr>Jura</vt:lpstr>
      <vt:lpstr>Office Theme</vt:lpstr>
      <vt:lpstr>SavonVTI</vt:lpstr>
      <vt:lpstr>Работа с файлами</vt:lpstr>
      <vt:lpstr>Файлы и режимы открытия</vt:lpstr>
      <vt:lpstr>Выбор режима</vt:lpstr>
      <vt:lpstr>Текстовые файлы</vt:lpstr>
      <vt:lpstr>csv файлы</vt:lpstr>
      <vt:lpstr>бинарные файлы</vt:lpstr>
      <vt:lpstr>Модуль 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файлами</dc:title>
  <dc:creator>Mikita Tsiarentsyeu</dc:creator>
  <cp:lastModifiedBy>Mikita Tsiarentsyeu</cp:lastModifiedBy>
  <cp:revision>1</cp:revision>
  <dcterms:created xsi:type="dcterms:W3CDTF">2022-02-04T18:12:20Z</dcterms:created>
  <dcterms:modified xsi:type="dcterms:W3CDTF">2022-02-04T18:12:47Z</dcterms:modified>
</cp:coreProperties>
</file>