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Default Section" id="{73D9BED4-0512-4116-8C0E-9DE3563334C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393A-8CB1-466B-B78D-E0C901253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CBF54-6E31-4996-9169-8478FD24F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5398-32FD-487F-8BAA-6AEE360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E24B-2446-417F-B6F0-5FE0E2FD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6271-E39C-49ED-AE3B-E6D5204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265A-DD48-44AB-89E7-EEC8B8F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39964-11F7-42FB-B35B-4E8F789E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EF1A-2ABF-4BD2-8C6A-6058F6D1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13ED-1B2B-41F6-AAD5-6E4B7311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88E5-EB6B-451E-84B4-DB2331BF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4D219-4BD8-4AA7-8123-1849404D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888BE-A319-4946-AF36-DDC8A9BB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5047-B1ED-44C0-B4CD-2B527829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6920-FD5D-427F-96C9-C1E670D0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D748-D2DE-4983-B6C1-EEF884E8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4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0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31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55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5227-EAFF-4B5C-A657-1863B6B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F3F7-AC68-47B1-9E1F-DE317F4E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665F-007D-4D3B-A5D3-6CBC66DC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F461-AD00-40B6-A57A-BF7DE9BC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3E4D-BF7A-46CC-9089-2AC4E18B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8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0D8-4C10-42FE-8399-7A1A35FC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BFAD9-AEEF-40BF-A500-0089A9C8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357-FA58-4A3F-875D-8804A58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E383-D77B-43D3-BD30-273EC802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C606-6968-4E97-B39D-D06664DB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6DC-1FBF-4685-ADF6-6E954053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DC5C-01CA-4582-811A-4DF17753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3C89-7EAE-4B1C-B744-A0C3507C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CB2F-51BA-4310-8425-33BFA390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03BF-581A-4F52-BC10-39186BA7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1E4D-9B37-47FF-BF4D-52C7EAB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14A-45CA-4D92-9045-B773FDE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78ED-B55B-41AD-A9D5-C0CB4A43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DA148-6EB3-40C1-91F5-E023BEA3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59133-6EDF-4668-92EB-E00777FAB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53824-62A4-45E1-B7F6-0EA2E837D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89620-6582-41E4-9B32-ECEA66F4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D2548-DB9E-4251-9E49-CC940A1C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D3393-5CB2-4E76-944F-5AA8F8A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567C-188B-499E-B85D-DEB8D663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F57B-657C-4B22-B57A-FB758C9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77826-CC9E-4F65-B96A-576075DF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27CF-E165-48BD-AD11-FE34AA4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31BF1-5215-4641-97E7-B08BB030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84C35-C34F-42C4-9BE0-49E0B6FC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1318E-046D-4453-BAE0-815CBDA8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1173-BF64-4F87-8061-1C3D468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6427-2D13-4434-BB25-BB49D17B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E7736-7543-472A-92EC-439CEF0D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DBF1-7EA6-48E5-AF52-31CC3CD4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AC23D-1EBB-4566-AC47-4397B59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08EA-AB15-4818-8594-CF1E136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B07-6367-41F1-9BC5-B8EAA0F9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90B65-8406-4D78-AB13-E66E9F34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F9EF-5A8D-4A0C-BAB0-BF15F1DC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53B83-8D3C-4765-A501-6903D3F1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8073-14D6-4209-9D4B-3E10886C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0B57-DDEC-4EBA-A16D-934D793D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1E100-AEC7-42F6-862A-65FC424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76EA-F022-4F47-8AE7-D0130491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616F-6321-476F-AF68-677FBD3A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8CFC-271A-4E7F-9DFF-E51A5115F02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FCE4-B025-42D1-A1B4-577A1B143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E4C2-BB0E-4844-8CAA-9A1BF9B9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62A8-70D8-4A12-A90F-79A33262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37634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2022-02-07T18:13:29Z</dcterms:created>
  <dcterms:modified xsi:type="dcterms:W3CDTF">2022-02-07T18:14:41Z</dcterms:modified>
</cp:coreProperties>
</file>