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  <p:sldId id="303" r:id="rId8"/>
    <p:sldId id="655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Коллекции" id="{1A4A4A1D-8482-48C0-ABC9-65A678C3BB53}">
          <p14:sldIdLst>
            <p14:sldId id="298"/>
            <p14:sldId id="299"/>
            <p14:sldId id="300"/>
            <p14:sldId id="301"/>
            <p14:sldId id="302"/>
            <p14:sldId id="303"/>
            <p14:sldId id="655"/>
            <p14:sldId id="304"/>
            <p14:sldId id="305"/>
          </p14:sldIdLst>
        </p14:section>
        <p14:section name="Default Section" id="{39619377-339A-49CA-86C9-3ACAE841D4E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A8A-330C-48A5-84D9-7971A0B8A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324FF-0D99-477A-B61A-984CC293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B24B-FCC1-47CA-B89B-C0BA2173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65FC-E37A-47DC-890A-51C1969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4831-2C47-4A57-88EE-F1B0020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231-0018-48FB-948B-02BA075E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96059-688E-4DBB-8241-AE56F910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4052-7537-4659-BB59-48AA645F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87CA-241B-4DAF-9101-13698BD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91AC-A540-4490-BD1D-6CE46FAE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0EDA4-8B24-43F2-8796-9041D20D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DF58-3743-4C8A-9C60-270FA823E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B38F-5C4A-48F5-B674-55D3CBD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F1F0-B8E4-44C5-8BFE-3115C661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3B64-B4EC-4407-B418-8F997857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45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6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1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95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2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DD27-3F61-4341-AF49-2C9482FA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FED4-0D58-4BD4-AE51-61461C87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8FC5-0565-4523-BE71-9398A9D9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7F5A-DAB8-45EE-BA9F-7325127C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FDD9-99C4-41E0-8F23-09B32096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1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69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CB96-7FF7-4D11-AC7B-D6E4E9E7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78679-8E4D-4953-97CC-44A31B88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C2FD-D438-4EBA-AB92-F4834373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20D5-33C0-431C-9C66-38F0EFF8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D564-A8AF-4D37-998B-0EEA7118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6273-6BA0-42D0-9418-CBDD0C65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7F16-2AA2-426B-879A-DD2E911E8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26C72-B982-4B8E-92B6-7148AF526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7D19-4ECB-446C-8ED2-F2F24CE8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4B4E-1DF5-43B9-994A-71AFC624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FBF4-CFBD-4486-83DE-0C052A1D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6919-177C-42EC-819B-ABCB764A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BC4D-B74D-4F67-ACC3-91E876E8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104B9-6956-407A-9AEC-1F0BE6327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43992-7488-4E58-AC3C-FE12ECE6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C2EDA-A2C9-4BCE-A27C-7AEB775B7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0AF1A-A4A9-472C-8C0C-17533ADF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6D0DD-5CDB-4256-B925-63AE836F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78DDE-AB50-4763-B79D-74A23704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BFB9-FE90-4FD0-BF60-0F2F6D76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42770-377A-4854-AF07-3C332902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CB2AD-A55C-4A3C-A97B-D98FDE68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2C307-59CB-4688-AE78-20A21C3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5E0EF-1652-4F51-B7DE-5A890E1E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3E82-930E-46D6-8781-139D17D1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3E13B-F954-46B5-A90B-6DC4A46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E478-5800-43BA-B316-FCE3BA88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7049-A9C5-4C23-B4DA-3A8827CC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8BC7-CD61-48C9-BC1F-042AB975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8991-BD68-4516-A07C-16ED927B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F1CB-60E9-460B-B98A-31D0A112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0D71-A729-4D70-8A25-6ECA1083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07A3-2899-4B37-B93B-1A94871A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10802-D349-4FC3-A0E1-EA14E9919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C65B-C5E6-4874-9049-FAFE1736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DA07-268F-4EEE-B545-C64C3D3F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451E6-CA6A-4A94-B174-925703ED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77BB0-43D0-4098-BC27-54ADD04A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881A5-A937-4599-8CC3-AEF8552D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0E0F-E143-4BBE-9CF7-EADAD419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F078-218A-43BB-B173-7B749E78C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7F38-1D0A-4AF7-8292-4B5FFA54AE5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AE73-DC69-4737-9FF4-2496B8C3E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D9EB-107B-4840-8AD5-184183959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895E-D7B1-4AA1-B392-1FDD7351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«База данных»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FEA17B-D9C9-48F5-8998-45EDABF2B02F}"/>
              </a:ext>
            </a:extLst>
          </p:cNvPr>
          <p:cNvSpPr txBox="1">
            <a:spLocks/>
          </p:cNvSpPr>
          <p:nvPr/>
        </p:nvSpPr>
        <p:spPr>
          <a:xfrm>
            <a:off x="1455420" y="3429000"/>
            <a:ext cx="9296399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{9103976271:("Reina 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Meinhard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", "Memphis, Tennessee"),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4199392609:("Stephanie Bruce", "Greensboro, North Carolina"),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9099459979:("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Ermes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 Angela", "Dallas, Texas"),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6123479367:("Lorenza Takuya", "Indianapolis, Indiana"),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7548993768:("Margarete Quintin", "Raleigh, North Carolina")}</a:t>
            </a: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динамическая типизации и объекты в памяти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221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  <vt:lpstr>Тип set</vt:lpstr>
      <vt:lpstr>Эксперименты с коллекциями</vt:lpstr>
      <vt:lpstr>«База данных»</vt:lpstr>
      <vt:lpstr>динамическая типизации и объекты в памяти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2022-01-24T18:16:42Z</dcterms:created>
  <dcterms:modified xsi:type="dcterms:W3CDTF">2022-01-24T18:17:08Z</dcterms:modified>
</cp:coreProperties>
</file>