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56" r:id="rId3"/>
    <p:sldId id="350" r:id="rId4"/>
    <p:sldId id="351" r:id="rId5"/>
    <p:sldId id="352" r:id="rId6"/>
    <p:sldId id="35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dirty="0">
              <a:latin typeface="Jura" pitchFamily="2" charset="0"/>
              <a:ea typeface="Jura" pitchFamily="2" charset="0"/>
            </a:rPr>
            <a:t>docstring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28178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311052"/>
        <a:ext cx="9999857" cy="541083"/>
      </dsp:txXfrm>
    </dsp:sp>
    <dsp:sp modelId="{C66EBA3E-9BCA-4BAB-AAB8-D551153AF14D}">
      <dsp:nvSpPr>
        <dsp:cNvPr id="0" name=""/>
        <dsp:cNvSpPr/>
      </dsp:nvSpPr>
      <dsp:spPr>
        <a:xfrm>
          <a:off x="0" y="95340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982677"/>
        <a:ext cx="9999857" cy="541083"/>
      </dsp:txXfrm>
    </dsp:sp>
    <dsp:sp modelId="{3A95AF19-50F1-46C7-9CBC-0BDD97645174}">
      <dsp:nvSpPr>
        <dsp:cNvPr id="0" name=""/>
        <dsp:cNvSpPr/>
      </dsp:nvSpPr>
      <dsp:spPr>
        <a:xfrm>
          <a:off x="0" y="162503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1654302"/>
        <a:ext cx="9999857" cy="541083"/>
      </dsp:txXfrm>
    </dsp:sp>
    <dsp:sp modelId="{FEE11686-36C9-4975-A9EE-412F8D57A6B1}">
      <dsp:nvSpPr>
        <dsp:cNvPr id="0" name=""/>
        <dsp:cNvSpPr/>
      </dsp:nvSpPr>
      <dsp:spPr>
        <a:xfrm>
          <a:off x="0" y="229665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325927"/>
        <a:ext cx="9999857" cy="541083"/>
      </dsp:txXfrm>
    </dsp:sp>
    <dsp:sp modelId="{9D4C84B3-AF55-4F80-896F-C32A577E3AA6}">
      <dsp:nvSpPr>
        <dsp:cNvPr id="0" name=""/>
        <dsp:cNvSpPr/>
      </dsp:nvSpPr>
      <dsp:spPr>
        <a:xfrm>
          <a:off x="0" y="2968280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docstring</a:t>
          </a:r>
          <a:r>
            <a:rPr lang="ru-RU" sz="2500" kern="1200" dirty="0">
              <a:latin typeface="Jura" pitchFamily="2" charset="0"/>
              <a:ea typeface="Jura" pitchFamily="2" charset="0"/>
            </a:rPr>
            <a:t>)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997551"/>
        <a:ext cx="9999857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02AC-34F6-4B43-9E91-16E980B49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5A60-9076-4AA4-ACB9-77FEEBAB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B03F-7442-4AF2-8785-98F7B2D5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31ED6-1ED5-4F1F-BD86-D347EB57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0C0D-9585-4F7B-BCA1-B558C229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4F6D-F966-40B2-A722-58D454EB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4AE6C-C456-43C3-9960-405545EAA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563F-460E-47DC-909E-C32C4839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5DD7-D556-4C23-A2FC-70FF88AF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D1D5-E212-4A65-A6BB-D8A2EA64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EFF37-89F5-46E3-B258-566C956B4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C3871-8557-46C0-90A0-012F611E2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0245-5B86-4345-8E2D-B7FFD313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EF14-A6DF-4F98-A496-F75FD5FE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3CDA-4F30-47EE-A255-37CCB186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38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3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68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4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48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42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FB16-8DB4-44A1-BACC-402ABFB7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E78E-79F0-416F-9D9F-226B090E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AEAB-86A0-410E-864F-11697BB6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6EF7-84A5-4684-B2EF-D0135B8C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A9FE-43B5-4043-96C0-6F5D3C3D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42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80B6-D850-48E3-84D2-C4236C9C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77CC-AB96-4DEB-8EBE-1B465A93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418F-1E6C-4C74-A0CA-241D61FB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1AE4-AB4E-4B9C-BF9A-572CF8C0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9848-FD65-4CB2-B0A8-17FBB7CB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767E-5A7A-40FF-8675-2D7EC428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2D78-027A-4F02-B4B1-5C586FB7A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53B2D-8888-47FD-809C-78CF31DE1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F4C47-61B8-4F26-A67F-00373684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2E26A-97D3-40E7-B8CB-85604FAB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54E3-AAAD-4A68-AF46-6710B24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4A3D-DAC7-4169-8887-63D3700C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B5C2-B414-42EA-BC37-CF7DA7AD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32D5B-CB61-4A7E-9007-19037A27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A4E98-A297-4398-8108-1781E7587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52530-1524-4B1E-8D36-81E470695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711D2-E7C9-48B5-B143-59F16F38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2B32E-A7D4-4BB6-A3D0-B307447A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9A4EF-BF80-4596-BFE6-98523A27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3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4514-25E2-4CC5-BD25-E7CC0B28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33863-AF0C-474C-B111-EA1CD2F1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24A81-36AD-4993-9BB5-2B9EB33B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7AAB2-4952-49BE-96F8-4728D228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9E59D-687E-457E-B16D-43260E4A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BC208-A762-453F-8CA8-D9375373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AB8CA-A9A9-470B-B875-1FF46C83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39D9-425A-4F1E-B641-EEFA242C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10B0-D5BA-4CC4-9349-D6416AE2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E2006-BB83-4D30-8B84-8489109D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FDA66-ECAD-4C2A-9D11-19C5EC58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AF82C-48CD-4E98-914F-DE6971B6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0A26-9965-4413-A135-1B477C30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963F-2D8A-4537-980C-263F61FF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C4FC3-365E-4FB9-A569-B8A9C5838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5950B-EE23-45DC-A82A-EBAB318AD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D75F2-E594-4341-B0A4-3191DCB6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EA08A-AAFF-4AA4-8D8E-A8D4B8D8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CF340-1D29-49B2-AD78-92A45B95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00E47-860A-4BC8-AA02-1FFC17BD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D6AB-7C61-483C-BD2D-D092C0EC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0C995-FDC8-470C-B7D7-3A03273E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5304-18DE-406D-99AD-DAD8FCFA7EA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BC85-72F4-4CCE-B283-5C05F7C72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4728-E88E-4E44-80DD-13E0A364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B2A3-9D40-4BB9-B5D2-E81188A0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Бинарный</a:t>
            </a:r>
            <a:r>
              <a:rPr lang="en-US" sz="5400" dirty="0"/>
              <a:t> </a:t>
            </a:r>
            <a:r>
              <a:rPr lang="en-US" sz="5400" dirty="0" err="1"/>
              <a:t>поиск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lambda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map, filter, reduce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dirty="0"/>
              <a:t> </a:t>
            </a:r>
            <a:r>
              <a:rPr lang="en-US" sz="3200" dirty="0"/>
              <a:t>- </a:t>
            </a:r>
            <a:r>
              <a:rPr lang="en-US" sz="3200" dirty="0" err="1"/>
              <a:t>Отсортировать</a:t>
            </a:r>
            <a:r>
              <a:rPr lang="en-US" sz="3200" dirty="0"/>
              <a:t> </a:t>
            </a:r>
            <a:r>
              <a:rPr lang="ru-RU" sz="3200" dirty="0"/>
              <a:t>список</a:t>
            </a:r>
            <a:r>
              <a:rPr lang="en-US" sz="3200" dirty="0"/>
              <a:t> </a:t>
            </a:r>
            <a:r>
              <a:rPr lang="en-US" sz="3200" dirty="0" err="1"/>
              <a:t>по</a:t>
            </a:r>
            <a:r>
              <a:rPr lang="en-US" sz="3200" dirty="0"/>
              <a:t> </a:t>
            </a:r>
            <a:r>
              <a:rPr lang="en-US" sz="3200" dirty="0" err="1"/>
              <a:t>возрастанию</a:t>
            </a:r>
            <a:r>
              <a:rPr lang="en-US" sz="3200" dirty="0"/>
              <a:t> </a:t>
            </a:r>
            <a:r>
              <a:rPr lang="en-US" sz="3200" dirty="0" err="1"/>
              <a:t>числовых</a:t>
            </a:r>
            <a:r>
              <a:rPr lang="en-US" sz="3200" dirty="0"/>
              <a:t> </a:t>
            </a:r>
            <a:r>
              <a:rPr lang="en-US" sz="3200" dirty="0" err="1"/>
              <a:t>значений</a:t>
            </a:r>
            <a:r>
              <a:rPr lang="en-US" sz="3200" dirty="0"/>
              <a:t>, </a:t>
            </a:r>
            <a:r>
              <a:rPr lang="en-US" sz="3200" dirty="0" err="1"/>
              <a:t>исключив</a:t>
            </a:r>
            <a:r>
              <a:rPr lang="en-US" sz="3200" dirty="0"/>
              <a:t> </a:t>
            </a:r>
            <a:r>
              <a:rPr lang="en-US" sz="3200" dirty="0" err="1"/>
              <a:t>те</a:t>
            </a:r>
            <a:r>
              <a:rPr lang="en-US" sz="3200" dirty="0"/>
              <a:t>, </a:t>
            </a:r>
            <a:r>
              <a:rPr lang="en-US" sz="3200" dirty="0" err="1"/>
              <a:t>квадраты</a:t>
            </a:r>
            <a:r>
              <a:rPr lang="en-US" sz="3200" dirty="0"/>
              <a:t> </a:t>
            </a:r>
            <a:r>
              <a:rPr lang="en-US" sz="3200" dirty="0" err="1"/>
              <a:t>которых</a:t>
            </a:r>
            <a:r>
              <a:rPr lang="en-US" sz="3200" dirty="0"/>
              <a:t> </a:t>
            </a:r>
            <a:r>
              <a:rPr lang="en-US" sz="3200" dirty="0" err="1"/>
              <a:t>являются</a:t>
            </a:r>
            <a:r>
              <a:rPr lang="en-US" sz="3200" dirty="0"/>
              <a:t> </a:t>
            </a:r>
            <a:r>
              <a:rPr lang="ru-RU" sz="3200" dirty="0"/>
              <a:t>не</a:t>
            </a:r>
            <a:r>
              <a:rPr lang="en-US" sz="3200" dirty="0" err="1"/>
              <a:t>чётными</a:t>
            </a:r>
            <a:r>
              <a:rPr lang="en-US" sz="3200" dirty="0"/>
              <a:t> </a:t>
            </a:r>
            <a:r>
              <a:rPr lang="en-US" sz="3200" dirty="0" err="1"/>
              <a:t>числами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670-C43E-4CA4-8597-CF318E86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функция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9EC567B-9708-4437-A782-F95DA5C2C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947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Бинарный поиск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  <vt:lpstr>Хорошая функция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Бинарный поиск</dc:title>
  <dc:creator>Mikita Tsiarentsyeu</dc:creator>
  <cp:lastModifiedBy>Mikita Tsiarentsyeu</cp:lastModifiedBy>
  <cp:revision>1</cp:revision>
  <dcterms:created xsi:type="dcterms:W3CDTF">2022-02-21T18:11:13Z</dcterms:created>
  <dcterms:modified xsi:type="dcterms:W3CDTF">2022-02-21T18:15:26Z</dcterms:modified>
</cp:coreProperties>
</file>