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2" r:id="rId3"/>
    <p:sldId id="283" r:id="rId4"/>
    <p:sldId id="284" r:id="rId5"/>
    <p:sldId id="285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B9BA-1DE8-42CE-8BB2-50E5D076E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B0FAF-368E-4C0E-86FE-501C34329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107A1-115B-446C-97E1-17DFB9A1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24B-DABD-45BE-9FE9-6D3B263524E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1B60B-1E2E-40DE-9F52-176D4B18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D92E-F3EC-4A59-BF22-06B21200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8EC3-277F-48BA-88EB-9273E5E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15AC-3C36-496A-9B5A-5D399DF2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4DBF3-DAA8-45F1-8ADB-E862A1590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2D6B-A7C8-4088-AED4-AA9B992A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24B-DABD-45BE-9FE9-6D3B263524E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A44A3-B309-4327-8D08-EE8695F9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2B7E-3024-4BEF-B913-55683F77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8EC3-277F-48BA-88EB-9273E5E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7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A43CA-A62A-4292-B3E6-5741EDB15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C902E-7C39-4530-B5B0-692CCA232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EDE63-7173-41DA-9E9C-8D8937CD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24B-DABD-45BE-9FE9-6D3B263524E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59395-49C9-418F-AFD2-4C059E3B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6774B-84C3-4360-86A1-E31B83CD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8EC3-277F-48BA-88EB-9273E5E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61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97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16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12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85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32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06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8BD6-2D9A-408D-97A8-90877ED4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F477-4CCD-4D89-9167-67B101A4F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71E7A-9E06-4711-8FA9-677E654D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24B-DABD-45BE-9FE9-6D3B263524E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8F64B-E1B0-4C38-AF47-B59BD678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B0AD5-204A-4653-B4B7-AAB134CD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8EC3-277F-48BA-88EB-9273E5E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04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274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1A7F-CB0C-4290-9399-A5C46EC6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D0423-939B-494A-9938-D67B28405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15A41-0253-495F-9F3E-0804152F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24B-DABD-45BE-9FE9-6D3B263524E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7E880-E963-43DF-A741-0A8F41E8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753AD-ADC3-4F68-85B7-E0F4CA1E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8EC3-277F-48BA-88EB-9273E5E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3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843A-52C4-4A77-8B69-8E4A7309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1965-8843-4ACA-A3AF-2F3C305B0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03035-7B79-47D5-853A-9BDAEE2F9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2E6E6-E5D7-49EF-9485-65FDE189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24B-DABD-45BE-9FE9-6D3B263524E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70B1A-02DB-4652-BFFF-6621F84E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546F-29A4-4086-9311-63D7A32C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8EC3-277F-48BA-88EB-9273E5E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2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19D1-8F31-46D3-8A40-31937205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122C-3B3D-4F0D-B822-96ED8590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FF819-0F9E-4669-8D3E-86D440C1E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3DF2F-5AC0-4BC4-A85B-C06851280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838D4-D98C-4EA0-894F-CA7D56EA7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05B16-5C92-45E2-80EC-A9BFB952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24B-DABD-45BE-9FE9-6D3B263524E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23E15-65FC-4A5B-9B06-B14C46A5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D69FE-5C1F-4B90-990F-32E99F32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8EC3-277F-48BA-88EB-9273E5E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8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763A-6EAF-4CD4-819B-E95181F4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7D2BC-E126-468D-B344-4611D626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24B-DABD-45BE-9FE9-6D3B263524E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A65DD-C017-4BA4-9C3A-6A693319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54FD6-58D9-423D-9775-84E0C9A8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8EC3-277F-48BA-88EB-9273E5E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7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02B5E-DEA9-4B47-8C2D-E09F44D7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24B-DABD-45BE-9FE9-6D3B263524E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03809-0B84-4681-B659-E22793C6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D10BF-34CC-4576-87A4-5DE109A4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8EC3-277F-48BA-88EB-9273E5E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6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42F9-2FD3-400E-8AD5-DACE122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9DA6-086E-4EC8-A344-6A0DC8799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E1262-F493-4E05-99F4-DA42D2249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C5C0F-95A9-4300-B8F6-64E718D0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24B-DABD-45BE-9FE9-6D3B263524E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32192-340A-48EC-AD5C-0E3D5E0B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9074C-30E1-4284-B307-09AF1C1F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8EC3-277F-48BA-88EB-9273E5E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0BB6-63C4-4FA7-9F4B-272EF5BD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A9908-FC84-48F8-A16F-12BC9514D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31321-057A-4044-BFF5-0E52A983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04291-CA24-4696-A223-412BB8AB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24B-DABD-45BE-9FE9-6D3B263524E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D2C18-9234-42A4-A3E8-84E99E71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24FA5-4FBA-4947-9E23-81262697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8EC3-277F-48BA-88EB-9273E5E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8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2093C-7CC8-44FB-AB5B-49DE8FB0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E0807-6839-4C77-B5DF-51C4E07C9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C5D80-B65F-4904-B892-644FFAB90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F324B-DABD-45BE-9FE9-6D3B263524E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0CC5F-FA1E-4E72-8FC0-E782445A8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612D0-D14D-4711-8600-910F5974D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A8EC3-277F-48BA-88EB-9273E5E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2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7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300" dirty="0">
                <a:latin typeface="Jura" pitchFamily="2" charset="0"/>
                <a:ea typeface="Jura" pitchFamily="2" charset="0"/>
              </a:rPr>
              <a:t>Типы</a:t>
            </a:r>
            <a:r>
              <a:rPr lang="ru-RU" sz="5300" dirty="0"/>
              <a:t> </a:t>
            </a:r>
            <a:r>
              <a:rPr lang="en-US" sz="53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int,  float, decimal, fractions</a:t>
            </a:r>
            <a:br>
              <a:rPr lang="en-US" sz="5300" cap="none" dirty="0"/>
            </a:br>
            <a:r>
              <a:rPr lang="ru-RU" sz="5300" dirty="0">
                <a:latin typeface="Jura" pitchFamily="2" charset="0"/>
                <a:ea typeface="Jura" pitchFamily="2" charset="0"/>
              </a:rPr>
              <a:t>модули</a:t>
            </a:r>
            <a:r>
              <a:rPr lang="ru-RU" sz="5300" dirty="0"/>
              <a:t> </a:t>
            </a:r>
            <a:r>
              <a:rPr lang="en-US" sz="53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math</a:t>
            </a:r>
            <a:r>
              <a:rPr lang="en-US" sz="5300" dirty="0"/>
              <a:t> </a:t>
            </a:r>
            <a:r>
              <a:rPr lang="ru-RU" sz="5300" dirty="0">
                <a:latin typeface="Jura" pitchFamily="2" charset="0"/>
                <a:ea typeface="Jura" pitchFamily="2" charset="0"/>
              </a:rPr>
              <a:t>и</a:t>
            </a:r>
            <a:r>
              <a:rPr lang="ru-RU" sz="5300" dirty="0"/>
              <a:t> </a:t>
            </a:r>
            <a:r>
              <a:rPr lang="en-US" sz="53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random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45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</p:spPr>
            <p:txBody>
              <a:bodyPr anchor="ctr">
                <a:normAutofit/>
              </a:bodyPr>
              <a:lstStyle/>
              <a:p>
                <a:pPr/>
                <a:r>
                  <a:rPr lang="ru-RU" sz="5400" dirty="0">
                    <a:latin typeface="Jura" pitchFamily="2" charset="0"/>
                    <a:ea typeface="Jura" pitchFamily="2" charset="0"/>
                  </a:rPr>
                  <a:t>Решаем квадратное уравнение</a:t>
                </a:r>
                <a:r>
                  <a:rPr lang="ru-RU" sz="5400" dirty="0"/>
                  <a:t>: </a:t>
                </a:r>
                <a:br>
                  <a:rPr lang="ru-RU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−14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−5=0</m:t>
                      </m:r>
                    </m:oMath>
                  </m:oMathPara>
                </a14:m>
                <a:endParaRPr lang="en-US" sz="5300" dirty="0">
                  <a:latin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  <a:blipFill>
                <a:blip r:embed="rId2"/>
                <a:stretch>
                  <a:fillRect t="-6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79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>
                <a:latin typeface="Jura" pitchFamily="2" charset="0"/>
                <a:ea typeface="Jura" pitchFamily="2" charset="0"/>
              </a:rPr>
              <a:t>Jupyter</a:t>
            </a:r>
            <a:r>
              <a:rPr lang="en-US" sz="5400" dirty="0">
                <a:latin typeface="Jura" pitchFamily="2" charset="0"/>
                <a:ea typeface="Jura" pitchFamily="2" charset="0"/>
              </a:rPr>
              <a:t> notebook</a:t>
            </a:r>
            <a:endParaRPr lang="en-US" sz="53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06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ura" pitchFamily="2" charset="0"/>
                <a:ea typeface="Jura" pitchFamily="2" charset="0"/>
              </a:rPr>
              <a:t>Коротко об исключениях</a:t>
            </a:r>
            <a:endParaRPr lang="en-US" sz="53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8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>
                <a:latin typeface="Jura" pitchFamily="2" charset="0"/>
                <a:ea typeface="Jura" pitchFamily="2" charset="0"/>
                <a:cs typeface="JetBrains Mono" panose="02000009000000000000" pitchFamily="49" charset="0"/>
              </a:rPr>
              <a:t>i</a:t>
            </a:r>
            <a:r>
              <a:rPr lang="en-US" sz="5400" dirty="0">
                <a:latin typeface="Jura" pitchFamily="2" charset="0"/>
                <a:ea typeface="Jura" pitchFamily="2" charset="0"/>
                <a:cs typeface="JetBrains Mono" panose="02000009000000000000" pitchFamily="49" charset="0"/>
              </a:rPr>
              <a:t>/o</a:t>
            </a:r>
            <a:endParaRPr lang="en-US" sz="5300" dirty="0">
              <a:latin typeface="Jura" pitchFamily="2" charset="0"/>
              <a:ea typeface="Jura" pitchFamily="2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44168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Типы int,  float, decimal, fractions модули math и random</vt:lpstr>
      <vt:lpstr>Решаем квадратное уравнение:  〖3x〗^2-14x-5=0</vt:lpstr>
      <vt:lpstr>Jupyter notebook</vt:lpstr>
      <vt:lpstr>Коротко об исключениях</vt:lpstr>
      <vt:lpstr>i/o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int,  float, decimal, fractions модули math и random</dc:title>
  <dc:creator>Mikita Tsiarentsyeu</dc:creator>
  <cp:lastModifiedBy>Mikita Tsiarentsyeu</cp:lastModifiedBy>
  <cp:revision>1</cp:revision>
  <dcterms:created xsi:type="dcterms:W3CDTF">2022-01-14T18:21:14Z</dcterms:created>
  <dcterms:modified xsi:type="dcterms:W3CDTF">2022-01-14T18:23:23Z</dcterms:modified>
</cp:coreProperties>
</file>