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A2C7-865C-42F0-A455-05ACA74D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4990B-716D-4CEC-BD95-EDCAF42C7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8D00-0205-45D1-94AC-821747F4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82C7-434F-4DD8-BDB0-07A47148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7F57-C9A7-40C0-B2E7-71396B0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45-C2AB-4495-9302-937B10AC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D7657-3B5B-4A6A-A847-AABE0F2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A56E-C9DA-42C8-B865-FD82C608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73FD-8DE4-4C0E-8F97-013DB76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1D3C-8E26-4C58-9862-61AC1A79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48813-A26C-403E-9A71-E24FACAF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04B8-9228-42CB-80BD-1F289B6C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C7C0-EE8F-4685-847A-D6831730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0119-22CF-4E56-B975-C76BF24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B3D6-E000-4339-B9B0-7BDDA8EC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9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4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2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2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0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38C2-9355-4492-98DA-055D7DA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2399-C3C2-4E7B-969D-DAAE72A8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E261-4888-4CDC-86C3-0C6D1B3A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6709-C9EA-4540-8662-71A421ED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1BB1-6974-4B08-BD8F-6E5E592F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9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77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4DFE-85BB-4C38-A939-6C3E4BC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8315-7E41-4055-B993-507515EC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EA4F-5FC1-4E17-BFAE-E57EDE4D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4EF3-A984-4D4B-B937-8F35D47B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3E5A-03BA-413B-A228-D8F6195A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A1E6-1D9A-4657-A0B6-2832D1B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9AE3-2DE2-44E2-8857-D70A62E8A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1C06-9310-4109-9294-3AF07FF6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23B3-C589-4C95-8129-EDC23461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9330-3746-417C-BA82-CCE413B2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0CD3-F1BE-4C0B-9F5F-E6F1FF2F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F58-4F12-4DCD-8B50-1EEBD6C3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FBDC-4AD1-4FD8-8569-371B8A00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8913-E2A6-418F-A20E-4A42AA79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CD36C-4048-4A58-87AB-6F138790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5E05-2F87-4E6F-A208-F077C756B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83FC8-D0EA-4890-8351-1264FB17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15218-5812-4873-8574-60216227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823CE-81D0-4036-85AE-3616264B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87D2-F6C2-4F3F-8B79-A3F4647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05577-B15F-4782-ABFB-2186A972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723AA-4172-416B-BF34-F2EDFA90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0257B-AE6D-4D1C-8918-9BC3D4D4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53E43-927A-4A7C-879E-1349BD48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EF068-6003-4CBA-9A8F-9DB90981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6FDC-AD51-4194-BB99-CA43254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C0E2-36C1-4DAC-8584-04B746AE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E835-AF1D-44FC-A00D-603D0259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E58D0-67CC-4AA9-9CA8-478A43963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0159-EE6B-404D-9397-04C28CA2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304A-D59F-45C1-87D6-FBC7AAE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6CD7-2AEC-4320-9680-A044EC4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6BD-A07B-40D2-9D75-AB01830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3D531-6CD4-425B-AD4C-6EEBF6A51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74DC-CDF3-4FE5-BE2F-20486E36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E9A1-888E-49F8-815F-8AB46C95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3BAC-2B99-4EDF-A766-B9249D64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C8BF-9C11-4531-A0E5-EA536604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584E-5D8C-4A40-BB8E-47DEACBF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9AA0-5B45-4965-B5FE-5F6ED590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4459-2BCA-457E-A24C-106F277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6875-7DB8-48DC-BBDA-639170E0B68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F209-F096-49E5-98B6-294D02C0B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1E7B-79FC-46B6-9A60-3F41430D5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D5FF-ED67-4367-B90A-129E4DDF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  <vt:lpstr>Динамическая типизация и полиморфизм</vt:lpstr>
      <vt:lpstr>Сортировка списка рандомом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2022-02-11T18:20:58Z</dcterms:created>
  <dcterms:modified xsi:type="dcterms:W3CDTF">2022-02-11T18:21:37Z</dcterms:modified>
</cp:coreProperties>
</file>