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огические выражения" id="{175F029B-CAB7-468D-8569-C116F32E286E}">
          <p14:sldIdLst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Default Section" id="{C2BBE3B3-E7ED-4B35-A1F3-AD786892189F}">
          <p14:sldIdLst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Все объекты могут быть приведены к типу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  <a:r>
            <a:rPr lang="en-US" dirty="0"/>
            <a:t>, 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при этом 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0,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None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и пустые объекты приводятся к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</a:t>
          </a:r>
          <a:r>
            <a:rPr lang="en-US" dirty="0"/>
            <a:t>, </a:t>
          </a:r>
          <a:r>
            <a:rPr lang="ru-RU" dirty="0">
              <a:latin typeface="Jura" pitchFamily="2" charset="0"/>
              <a:ea typeface="Jura" pitchFamily="2" charset="0"/>
            </a:rPr>
            <a:t>всё остальное –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Сравнения, проверки на равенство и оператор </a:t>
          </a:r>
          <a:r>
            <a:rPr lang="en-US" b="1" dirty="0">
              <a:latin typeface="Jura" pitchFamily="2" charset="0"/>
              <a:ea typeface="Jura" pitchFamily="2" charset="0"/>
            </a:rPr>
            <a:t>not</a:t>
          </a:r>
          <a:r>
            <a:rPr lang="ru-RU" dirty="0">
              <a:latin typeface="Jura" pitchFamily="2" charset="0"/>
              <a:ea typeface="Jura" pitchFamily="2" charset="0"/>
            </a:rPr>
            <a:t> возвращают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Логические операнды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and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и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or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and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and False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and True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or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or False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or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not True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len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(s)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вычисление длинны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s[0]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взятие первого элемента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s1 + s2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конкатенация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 * 5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репликация</a:t>
          </a:r>
          <a:r>
            <a:rPr lang="en-US" dirty="0"/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Все объекты могут быть приведены к типу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  <a:r>
            <a:rPr lang="en-US" sz="2600" kern="1200" dirty="0"/>
            <a:t>, </a:t>
          </a:r>
          <a:r>
            <a:rPr lang="ru-RU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при этом </a:t>
          </a:r>
          <a:r>
            <a:rPr lang="ru-RU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0,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None</a:t>
          </a:r>
          <a:r>
            <a:rPr lang="ru-RU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и пустые объекты приводятся к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</a:t>
          </a:r>
          <a:r>
            <a:rPr lang="en-US" sz="2600" kern="1200" dirty="0"/>
            <a:t>,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всё остальное –</a:t>
          </a:r>
          <a:r>
            <a:rPr lang="ru-RU" sz="2600" kern="1200" dirty="0"/>
            <a:t>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Сравнения, проверки на равенство и оператор </a:t>
          </a:r>
          <a:r>
            <a:rPr lang="en-US" sz="2600" b="1" kern="1200" dirty="0">
              <a:latin typeface="Jura" pitchFamily="2" charset="0"/>
              <a:ea typeface="Jura" pitchFamily="2" charset="0"/>
            </a:rPr>
            <a:t>not</a:t>
          </a:r>
          <a:r>
            <a:rPr lang="ru-RU" sz="2600" kern="1200" dirty="0">
              <a:latin typeface="Jura" pitchFamily="2" charset="0"/>
              <a:ea typeface="Jura" pitchFamily="2" charset="0"/>
            </a:rPr>
            <a:t> возвращают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Логические операнды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and</a:t>
          </a:r>
          <a:r>
            <a:rPr lang="en-US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и</a:t>
          </a:r>
          <a:r>
            <a:rPr lang="ru-RU" sz="2600" kern="1200" dirty="0"/>
            <a:t>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or</a:t>
          </a:r>
          <a:r>
            <a:rPr lang="en-US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6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981868"/>
          <a:ext cx="3143249" cy="1885950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and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and False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and True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and False = False</a:t>
          </a:r>
        </a:p>
      </dsp:txBody>
      <dsp:txXfrm>
        <a:off x="0" y="981868"/>
        <a:ext cx="3143249" cy="1885950"/>
      </dsp:txXfrm>
    </dsp:sp>
    <dsp:sp modelId="{12A876BD-E5EA-4D9B-8DF0-00C9DC534671}">
      <dsp:nvSpPr>
        <dsp:cNvPr id="0" name=""/>
        <dsp:cNvSpPr/>
      </dsp:nvSpPr>
      <dsp:spPr>
        <a:xfrm>
          <a:off x="3457575" y="981868"/>
          <a:ext cx="3143249" cy="1885950"/>
        </a:xfrm>
        <a:prstGeom prst="rect">
          <a:avLst/>
        </a:prstGeom>
        <a:solidFill>
          <a:schemeClr val="accent3">
            <a:shade val="80000"/>
            <a:hueOff val="140178"/>
            <a:satOff val="-13095"/>
            <a:lumOff val="15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or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or False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or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or False = False</a:t>
          </a:r>
        </a:p>
      </dsp:txBody>
      <dsp:txXfrm>
        <a:off x="3457575" y="981868"/>
        <a:ext cx="3143249" cy="1885950"/>
      </dsp:txXfrm>
    </dsp:sp>
    <dsp:sp modelId="{8B68BC73-FB65-4042-8CA2-5534882EBBC6}">
      <dsp:nvSpPr>
        <dsp:cNvPr id="0" name=""/>
        <dsp:cNvSpPr/>
      </dsp:nvSpPr>
      <dsp:spPr>
        <a:xfrm>
          <a:off x="6915149" y="981868"/>
          <a:ext cx="3143249" cy="1885950"/>
        </a:xfrm>
        <a:prstGeom prst="rect">
          <a:avLst/>
        </a:prstGeom>
        <a:solidFill>
          <a:schemeClr val="accent3">
            <a:shade val="80000"/>
            <a:hueOff val="280356"/>
            <a:satOff val="-26191"/>
            <a:lumOff val="31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not True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not False = True</a:t>
          </a:r>
        </a:p>
      </dsp:txBody>
      <dsp:txXfrm>
        <a:off x="6915149" y="981868"/>
        <a:ext cx="3143249" cy="1885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len</a:t>
          </a: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(s)</a:t>
          </a:r>
          <a:r>
            <a:rPr lang="en-US" sz="2000" kern="1200" dirty="0"/>
            <a:t> 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вычисление длинны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s[0]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взятие первого элемента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s1 + s2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конкатенация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 * 5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репликация</a:t>
          </a:r>
          <a:r>
            <a:rPr lang="en-US" sz="2000" kern="1200" dirty="0"/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6674-B307-446D-B3EE-6F2D5428D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DA555-FDE8-4F58-853F-14BA5E418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603C-0489-4ED7-B2D0-64891F97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A74-B04E-44B1-96AC-52DE6F58607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EB42-3E10-4A74-A56E-A76800FD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EBE2F-05F5-4FA9-84CB-9CBF5111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B3B-B0B3-4F0E-8A08-210CE1CE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7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58C4-6B78-4A3D-AA9B-90F46A5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B9EE1-2200-4206-8469-90A4A1481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998C-BC58-4B4F-B1FD-D0FCF7A8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A74-B04E-44B1-96AC-52DE6F58607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54682-3D93-4257-B59D-B44F1408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4F2CC-9781-493C-9A3F-9481DD52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B3B-B0B3-4F0E-8A08-210CE1CE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27643-94B5-4316-A7E5-B76EE18C5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A87CD-E1BF-4C33-91D1-E8307059D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1720-DF39-4DB5-B989-586033E3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A74-B04E-44B1-96AC-52DE6F58607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0B31C-CF2C-4EDB-99B9-C055ED3C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91C1E-9AB0-49ED-A78C-8991FE45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B3B-B0B3-4F0E-8A08-210CE1CE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82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37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47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28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35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60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96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22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8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5B3E-C3DD-4A17-80A9-E9D96354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3866-0F7A-4C07-A1BA-8134499A9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2D05-C9C2-4458-BEAE-506FF1A2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A74-B04E-44B1-96AC-52DE6F58607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F79E-DA64-45AA-9AD9-CC7F0686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B535-F7B5-4168-AC81-A34F7DF9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B3B-B0B3-4F0E-8A08-210CE1CE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09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83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D6D0-ADDF-4212-A50C-B1196739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3D8D-951D-4BEE-8069-21D185936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244BF-43F3-4EA5-8E19-EBC8D654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A74-B04E-44B1-96AC-52DE6F58607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1B4B3-5B10-4CE8-94C3-573376BB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CDF2-74DD-490C-AE04-0DC520A3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B3B-B0B3-4F0E-8A08-210CE1CE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7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F87E-F7D6-4315-BC1F-35F2B2B0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39DC-4E48-4E25-891E-62A5F9B53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51A14-76B0-404C-ACB7-E84E679CD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CD558-29CD-4425-BBC6-EDB07A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A74-B04E-44B1-96AC-52DE6F58607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CB5F-132A-4E6D-B72E-06D40A3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85A47-18DF-4EA8-AF08-DE2E9937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B3B-B0B3-4F0E-8A08-210CE1CE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2075-9B79-401D-B9F8-5AADD709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4A458-9966-453B-8412-0EF510E5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9DE27-2F59-4541-BDA5-6421474B9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CB592-6BA6-4573-A837-45CBCA72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55859-FE6E-4A18-B9A1-AD9C4B29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AE26B-48E1-479B-93C9-2ED41B2C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A74-B04E-44B1-96AC-52DE6F58607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19309-89F1-408D-982F-C5FEBBC0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22B1C-5D93-4334-B7FF-AF3A230C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B3B-B0B3-4F0E-8A08-210CE1CE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0DEA-7FFF-49D7-96B0-4D804777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57754-BB23-42C3-97C0-0A981C53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A74-B04E-44B1-96AC-52DE6F58607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9D6C9-E3FB-46B4-8F11-C118D37E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C277E-557B-485C-9EDA-A4477059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B3B-B0B3-4F0E-8A08-210CE1CE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7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29017-E3C6-4C5E-BFED-81564F87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A74-B04E-44B1-96AC-52DE6F58607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B752E-A681-418E-AFFC-4D60A46D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D464D-88A0-4FF3-9127-95809D90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B3B-B0B3-4F0E-8A08-210CE1CE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3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3A96-487D-44F8-A2E4-708AAB7D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D96D-719E-4B1F-B259-DC7D2844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98243-B2C4-4FA0-BDE1-36C6E5CED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44CDA-7A7E-4867-8E5B-CA712770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A74-B04E-44B1-96AC-52DE6F58607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4763B-A0BB-4900-A327-5091238C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8F065-2E2E-41F3-A64C-4FC657EB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B3B-B0B3-4F0E-8A08-210CE1CE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8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60A9-31FA-4233-954C-5B6A0ECF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DEA9D-1662-4F3C-B943-39EDCB1E1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D28BB-A747-4901-BD63-4D8119CB7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D5D20-F22E-496B-A86D-2ED04E6E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A74-B04E-44B1-96AC-52DE6F58607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503C-18A6-467F-B743-3B561F91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1489F-E5E7-4BD3-B7DD-21CDF10E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B3B-B0B3-4F0E-8A08-210CE1CE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4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36E08-16EF-425D-BFB6-70BD64E8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A70B-EBD6-4BE0-AAE8-1D24E255F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624D-915E-413C-8754-90743C3FA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EA74-B04E-44B1-96AC-52DE6F58607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C93E-431C-422C-B7DA-A09AEF21F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A2E0-7E62-4347-9BFC-4700044A3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2B3B-B0B3-4F0E-8A08-210CE1CE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1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1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Логические выражения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1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True, False </a:t>
            </a:r>
            <a:r>
              <a:rPr lang="en-US" dirty="0">
                <a:latin typeface="Jura" pitchFamily="2" charset="0"/>
                <a:ea typeface="Jura" pitchFamily="2" charset="0"/>
              </a:rPr>
              <a:t>– </a:t>
            </a:r>
            <a:r>
              <a:rPr lang="ru-RU" dirty="0">
                <a:latin typeface="Jura" pitchFamily="2" charset="0"/>
                <a:ea typeface="Jura" pitchFamily="2" charset="0"/>
              </a:rPr>
              <a:t>тип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bool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bool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ru-RU" dirty="0">
                <a:latin typeface="Jura" pitchFamily="2" charset="0"/>
                <a:ea typeface="Jura" pitchFamily="2" charset="0"/>
              </a:rPr>
              <a:t>основан на типе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int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ru-RU" dirty="0">
                <a:latin typeface="Jura" pitchFamily="2" charset="0"/>
                <a:ea typeface="Jura" pitchFamily="2" charset="0"/>
              </a:rPr>
              <a:t>при этом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False = 0</a:t>
            </a:r>
            <a:r>
              <a:rPr lang="en-US" dirty="0"/>
              <a:t>,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True = 1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91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 and, or, not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Формат инструкции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expr1: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expr2: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Тернарный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y</a:t>
            </a: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≈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z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z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По сути является укороченной записью обычного оператора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if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ru-RU" dirty="0">
                <a:latin typeface="Jura" pitchFamily="2" charset="0"/>
                <a:ea typeface="Jura" pitchFamily="2" charset="0"/>
              </a:rPr>
              <a:t>логика работы точно такая же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4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etBrains Mono" panose="02000009000000000000" pitchFamily="49" charset="0"/>
                <a:cs typeface="JetBrains Mono" panose="02000009000000000000" pitchFamily="49" charset="0"/>
              </a:rPr>
              <a:t>Условные конструкции </a:t>
            </a:r>
            <a:br>
              <a:rPr lang="ru-RU" sz="5400" dirty="0"/>
            </a:br>
            <a:r>
              <a:rPr lang="ru-RU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if, elif, else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1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Решаем квадратное уравнение </a:t>
                </a:r>
                <a:br>
                  <a:rPr lang="ru-RU" sz="5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300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5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5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строки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9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Представляет из себя неизменяемую последовательность символов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2267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  <vt:lpstr>Тернарный if</vt:lpstr>
      <vt:lpstr>Условные конструкции  if, elif, else</vt:lpstr>
      <vt:lpstr>Решаем квадратное уравнение  〖ax〗^2+bx+c=0</vt:lpstr>
      <vt:lpstr>строки</vt:lpstr>
      <vt:lpstr>Тип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1</cp:revision>
  <dcterms:created xsi:type="dcterms:W3CDTF">2022-01-17T18:19:47Z</dcterms:created>
  <dcterms:modified xsi:type="dcterms:W3CDTF">2022-01-17T18:20:37Z</dcterms:modified>
</cp:coreProperties>
</file>