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639" r:id="rId9"/>
    <p:sldId id="263" r:id="rId10"/>
    <p:sldId id="354" r:id="rId11"/>
    <p:sldId id="264" r:id="rId12"/>
    <p:sldId id="265" r:id="rId13"/>
    <p:sldId id="653" r:id="rId14"/>
    <p:sldId id="65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8</a:t>
          </a:r>
          <a:r>
            <a:rPr lang="ru-RU" dirty="0">
              <a:latin typeface="Jura" pitchFamily="2" charset="0"/>
              <a:ea typeface="Jura" pitchFamily="2" charset="0"/>
            </a:rPr>
            <a:t> лет </a:t>
          </a:r>
          <a:r>
            <a:rPr lang="en-US" dirty="0">
              <a:latin typeface="Jura" pitchFamily="2" charset="0"/>
              <a:ea typeface="Jura" pitchFamily="2" charset="0"/>
            </a:rPr>
            <a:t>production </a:t>
          </a:r>
          <a:r>
            <a:rPr lang="ru-RU" dirty="0">
              <a:latin typeface="Jura" pitchFamily="2" charset="0"/>
              <a:ea typeface="Jura" pitchFamily="2" charset="0"/>
            </a:rPr>
            <a:t>опыта (</a:t>
          </a:r>
          <a:r>
            <a:rPr lang="en-US" dirty="0">
              <a:latin typeface="Jura" pitchFamily="2" charset="0"/>
              <a:ea typeface="Jura" pitchFamily="2" charset="0"/>
            </a:rPr>
            <a:t>EPAM Systems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dirty="0">
              <a:latin typeface="Jura" pitchFamily="2" charset="0"/>
              <a:ea typeface="Jura" pitchFamily="2" charset="0"/>
            </a:rPr>
            <a:t>, </a:t>
          </a:r>
          <a:r>
            <a:rPr lang="en-US" dirty="0">
              <a:latin typeface="Jura" pitchFamily="2" charset="0"/>
              <a:ea typeface="Jura" pitchFamily="2" charset="0"/>
            </a:rPr>
            <a:t>architect</a:t>
          </a:r>
          <a:r>
            <a:rPr lang="ru-RU" dirty="0">
              <a:latin typeface="Jura" pitchFamily="2" charset="0"/>
              <a:ea typeface="Jura" pitchFamily="2" charset="0"/>
            </a:rPr>
            <a:t> 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Core Python + Basic Web + Django</a:t>
          </a: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 проекта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541891D3-5B18-482D-AE29-2050CA288EA4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2AC6CEDC-E5C1-495C-8518-2D96EE00B9B6}" type="pres">
      <dgm:prSet presAssocID="{2916CCEE-1AAD-454D-809D-E2A39294CC60}" presName="thickLine" presStyleLbl="alignNode1" presStyleIdx="0" presStyleCnt="4"/>
      <dgm:spPr/>
    </dgm:pt>
    <dgm:pt modelId="{33115740-3A1D-4F16-8614-C551D8BC1D82}" type="pres">
      <dgm:prSet presAssocID="{2916CCEE-1AAD-454D-809D-E2A39294CC60}" presName="horz1" presStyleCnt="0"/>
      <dgm:spPr/>
    </dgm:pt>
    <dgm:pt modelId="{525ACD02-7BD2-43B2-B44A-D443AC7049DD}" type="pres">
      <dgm:prSet presAssocID="{2916CCEE-1AAD-454D-809D-E2A39294CC60}" presName="tx1" presStyleLbl="revTx" presStyleIdx="0" presStyleCnt="4"/>
      <dgm:spPr/>
    </dgm:pt>
    <dgm:pt modelId="{589B04BD-3D56-4BAA-AE6F-8359F5E8495A}" type="pres">
      <dgm:prSet presAssocID="{2916CCEE-1AAD-454D-809D-E2A39294CC60}" presName="vert1" presStyleCnt="0"/>
      <dgm:spPr/>
    </dgm:pt>
    <dgm:pt modelId="{977AEC31-5D23-4761-87E8-75FC31145B8B}" type="pres">
      <dgm:prSet presAssocID="{CE2DCD7B-4B99-41B6-A676-C92F066E742A}" presName="thickLine" presStyleLbl="alignNode1" presStyleIdx="1" presStyleCnt="4"/>
      <dgm:spPr/>
    </dgm:pt>
    <dgm:pt modelId="{293D59F2-558D-4A60-9FD6-DA4A9D8D0065}" type="pres">
      <dgm:prSet presAssocID="{CE2DCD7B-4B99-41B6-A676-C92F066E742A}" presName="horz1" presStyleCnt="0"/>
      <dgm:spPr/>
    </dgm:pt>
    <dgm:pt modelId="{C5555537-651A-464F-8788-7BB4374DE59A}" type="pres">
      <dgm:prSet presAssocID="{CE2DCD7B-4B99-41B6-A676-C92F066E742A}" presName="tx1" presStyleLbl="revTx" presStyleIdx="1" presStyleCnt="4"/>
      <dgm:spPr/>
    </dgm:pt>
    <dgm:pt modelId="{76308DFA-BCD9-4C86-A966-30FCF5A65831}" type="pres">
      <dgm:prSet presAssocID="{CE2DCD7B-4B99-41B6-A676-C92F066E742A}" presName="vert1" presStyleCnt="0"/>
      <dgm:spPr/>
    </dgm:pt>
    <dgm:pt modelId="{C73B615A-2BC4-4139-B766-5665EB63DB73}" type="pres">
      <dgm:prSet presAssocID="{2526F703-1BFF-4048-A9D3-E2341FB20A2C}" presName="thickLine" presStyleLbl="alignNode1" presStyleIdx="2" presStyleCnt="4"/>
      <dgm:spPr/>
    </dgm:pt>
    <dgm:pt modelId="{4EFEDAAF-0C93-4970-943C-C163992448AE}" type="pres">
      <dgm:prSet presAssocID="{2526F703-1BFF-4048-A9D3-E2341FB20A2C}" presName="horz1" presStyleCnt="0"/>
      <dgm:spPr/>
    </dgm:pt>
    <dgm:pt modelId="{E4014635-1471-49EE-8118-EC5802A74B93}" type="pres">
      <dgm:prSet presAssocID="{2526F703-1BFF-4048-A9D3-E2341FB20A2C}" presName="tx1" presStyleLbl="revTx" presStyleIdx="2" presStyleCnt="4"/>
      <dgm:spPr/>
    </dgm:pt>
    <dgm:pt modelId="{DA4F9F2F-2C6B-4A7B-9F3D-6C09049EEA67}" type="pres">
      <dgm:prSet presAssocID="{2526F703-1BFF-4048-A9D3-E2341FB20A2C}" presName="vert1" presStyleCnt="0"/>
      <dgm:spPr/>
    </dgm:pt>
    <dgm:pt modelId="{2979B1C2-3EB3-4441-9218-95540CC30449}" type="pres">
      <dgm:prSet presAssocID="{44B344F1-6F7C-4A12-8EA4-34D5AE893579}" presName="thickLine" presStyleLbl="alignNode1" presStyleIdx="3" presStyleCnt="4"/>
      <dgm:spPr/>
    </dgm:pt>
    <dgm:pt modelId="{B574DB63-2769-4FDD-9359-DCF4329B536A}" type="pres">
      <dgm:prSet presAssocID="{44B344F1-6F7C-4A12-8EA4-34D5AE893579}" presName="horz1" presStyleCnt="0"/>
      <dgm:spPr/>
    </dgm:pt>
    <dgm:pt modelId="{7A3B5E0C-E336-4A82-9308-8FED69B52FB5}" type="pres">
      <dgm:prSet presAssocID="{44B344F1-6F7C-4A12-8EA4-34D5AE893579}" presName="tx1" presStyleLbl="revTx" presStyleIdx="3" presStyleCnt="4"/>
      <dgm:spPr/>
    </dgm:pt>
    <dgm:pt modelId="{A7FEC7A3-F8A7-42C0-84BF-08FBE345E155}" type="pres">
      <dgm:prSet presAssocID="{44B344F1-6F7C-4A12-8EA4-34D5AE893579}" presName="vert1" presStyleCnt="0"/>
      <dgm:spPr/>
    </dgm:pt>
  </dgm:ptLst>
  <dgm:cxnLst>
    <dgm:cxn modelId="{0DA4DC1A-E450-49A9-84A1-C457654AF10C}" type="presOf" srcId="{2526F703-1BFF-4048-A9D3-E2341FB20A2C}" destId="{E4014635-1471-49EE-8118-EC5802A74B93}" srcOrd="0" destOrd="0" presId="urn:microsoft.com/office/officeart/2008/layout/LinedList"/>
    <dgm:cxn modelId="{6B246A49-E2D9-43C4-AA87-0F04AF05124A}" type="presOf" srcId="{2916CCEE-1AAD-454D-809D-E2A39294CC60}" destId="{525ACD02-7BD2-43B2-B44A-D443AC7049DD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CA64D1AE-65EC-4D8D-9F15-FD8ED4E4D9CF}" type="presOf" srcId="{44B344F1-6F7C-4A12-8EA4-34D5AE893579}" destId="{7A3B5E0C-E336-4A82-9308-8FED69B52FB5}" srcOrd="0" destOrd="0" presId="urn:microsoft.com/office/officeart/2008/layout/LinedList"/>
    <dgm:cxn modelId="{30E976BC-2903-4E05-A9AC-BD27A79B4389}" type="presOf" srcId="{CE2DCD7B-4B99-41B6-A676-C92F066E742A}" destId="{C5555537-651A-464F-8788-7BB4374DE59A}" srcOrd="0" destOrd="0" presId="urn:microsoft.com/office/officeart/2008/layout/LinedList"/>
    <dgm:cxn modelId="{CDFB87F9-D324-4641-82F8-C73299B7230F}" type="presOf" srcId="{1AD671FA-4C63-4AA2-8E5F-B87DD0E53F1A}" destId="{541891D3-5B18-482D-AE29-2050CA288EA4}" srcOrd="0" destOrd="0" presId="urn:microsoft.com/office/officeart/2008/layout/LinedList"/>
    <dgm:cxn modelId="{B2835C68-21F3-4671-96B1-7804E387C298}" type="presParOf" srcId="{541891D3-5B18-482D-AE29-2050CA288EA4}" destId="{2AC6CEDC-E5C1-495C-8518-2D96EE00B9B6}" srcOrd="0" destOrd="0" presId="urn:microsoft.com/office/officeart/2008/layout/LinedList"/>
    <dgm:cxn modelId="{1CE4AD8D-FDC0-4EB8-891B-EACC717390D9}" type="presParOf" srcId="{541891D3-5B18-482D-AE29-2050CA288EA4}" destId="{33115740-3A1D-4F16-8614-C551D8BC1D82}" srcOrd="1" destOrd="0" presId="urn:microsoft.com/office/officeart/2008/layout/LinedList"/>
    <dgm:cxn modelId="{F76157FB-FF89-44E1-A48B-32D266102785}" type="presParOf" srcId="{33115740-3A1D-4F16-8614-C551D8BC1D82}" destId="{525ACD02-7BD2-43B2-B44A-D443AC7049DD}" srcOrd="0" destOrd="0" presId="urn:microsoft.com/office/officeart/2008/layout/LinedList"/>
    <dgm:cxn modelId="{3BD40ED1-56AC-4228-99D6-F00712FFF6E4}" type="presParOf" srcId="{33115740-3A1D-4F16-8614-C551D8BC1D82}" destId="{589B04BD-3D56-4BAA-AE6F-8359F5E8495A}" srcOrd="1" destOrd="0" presId="urn:microsoft.com/office/officeart/2008/layout/LinedList"/>
    <dgm:cxn modelId="{4819BC09-EEA7-49E4-8523-E6282F9BC78A}" type="presParOf" srcId="{541891D3-5B18-482D-AE29-2050CA288EA4}" destId="{977AEC31-5D23-4761-87E8-75FC31145B8B}" srcOrd="2" destOrd="0" presId="urn:microsoft.com/office/officeart/2008/layout/LinedList"/>
    <dgm:cxn modelId="{2165E3AB-2E60-4C36-A343-943091D440A3}" type="presParOf" srcId="{541891D3-5B18-482D-AE29-2050CA288EA4}" destId="{293D59F2-558D-4A60-9FD6-DA4A9D8D0065}" srcOrd="3" destOrd="0" presId="urn:microsoft.com/office/officeart/2008/layout/LinedList"/>
    <dgm:cxn modelId="{CEEECCFE-0303-4D7B-A3BA-B91E9F9F4A7A}" type="presParOf" srcId="{293D59F2-558D-4A60-9FD6-DA4A9D8D0065}" destId="{C5555537-651A-464F-8788-7BB4374DE59A}" srcOrd="0" destOrd="0" presId="urn:microsoft.com/office/officeart/2008/layout/LinedList"/>
    <dgm:cxn modelId="{9699957F-3872-4521-9852-3C1F74E732C0}" type="presParOf" srcId="{293D59F2-558D-4A60-9FD6-DA4A9D8D0065}" destId="{76308DFA-BCD9-4C86-A966-30FCF5A65831}" srcOrd="1" destOrd="0" presId="urn:microsoft.com/office/officeart/2008/layout/LinedList"/>
    <dgm:cxn modelId="{209EC9E3-D7D3-4007-A298-35A3FC10B63D}" type="presParOf" srcId="{541891D3-5B18-482D-AE29-2050CA288EA4}" destId="{C73B615A-2BC4-4139-B766-5665EB63DB73}" srcOrd="4" destOrd="0" presId="urn:microsoft.com/office/officeart/2008/layout/LinedList"/>
    <dgm:cxn modelId="{2987BE00-97D2-466D-9F59-C640CA1E6DED}" type="presParOf" srcId="{541891D3-5B18-482D-AE29-2050CA288EA4}" destId="{4EFEDAAF-0C93-4970-943C-C163992448AE}" srcOrd="5" destOrd="0" presId="urn:microsoft.com/office/officeart/2008/layout/LinedList"/>
    <dgm:cxn modelId="{5B4BB486-5EDD-464D-92B0-3AF7D6DFC667}" type="presParOf" srcId="{4EFEDAAF-0C93-4970-943C-C163992448AE}" destId="{E4014635-1471-49EE-8118-EC5802A74B93}" srcOrd="0" destOrd="0" presId="urn:microsoft.com/office/officeart/2008/layout/LinedList"/>
    <dgm:cxn modelId="{E5DD137A-9065-41EE-9DFB-CEF8666ED556}" type="presParOf" srcId="{4EFEDAAF-0C93-4970-943C-C163992448AE}" destId="{DA4F9F2F-2C6B-4A7B-9F3D-6C09049EEA67}" srcOrd="1" destOrd="0" presId="urn:microsoft.com/office/officeart/2008/layout/LinedList"/>
    <dgm:cxn modelId="{26A7C539-4659-45B5-B540-59C6451C914B}" type="presParOf" srcId="{541891D3-5B18-482D-AE29-2050CA288EA4}" destId="{2979B1C2-3EB3-4441-9218-95540CC30449}" srcOrd="6" destOrd="0" presId="urn:microsoft.com/office/officeart/2008/layout/LinedList"/>
    <dgm:cxn modelId="{C4C30A76-33A7-45CD-AEF4-9329C2D57C44}" type="presParOf" srcId="{541891D3-5B18-482D-AE29-2050CA288EA4}" destId="{B574DB63-2769-4FDD-9359-DCF4329B536A}" srcOrd="7" destOrd="0" presId="urn:microsoft.com/office/officeart/2008/layout/LinedList"/>
    <dgm:cxn modelId="{0AEBCD25-72CB-4695-81DB-3F98501C0CF7}" type="presParOf" srcId="{B574DB63-2769-4FDD-9359-DCF4329B536A}" destId="{7A3B5E0C-E336-4A82-9308-8FED69B52FB5}" srcOrd="0" destOrd="0" presId="urn:microsoft.com/office/officeart/2008/layout/LinedList"/>
    <dgm:cxn modelId="{747F3804-B8CB-420D-9741-CA230E9D2172}" type="presParOf" srcId="{B574DB63-2769-4FDD-9359-DCF4329B536A}" destId="{A7FEC7A3-F8A7-42C0-84BF-08FBE345E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ЕСТЬ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7EC39021-2CC8-451B-9774-E533BE93D78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gm:t>
    </dgm:pt>
    <dgm:pt modelId="{0C2067E6-F28F-4FAD-A425-BE2A2C485896}" type="parTrans" cxnId="{F6024CFB-8FA5-45CC-92D1-D651E3B4C790}">
      <dgm:prSet/>
      <dgm:spPr/>
      <dgm:t>
        <a:bodyPr/>
        <a:lstStyle/>
        <a:p>
          <a:endParaRPr lang="en-US"/>
        </a:p>
      </dgm:t>
    </dgm:pt>
    <dgm:pt modelId="{E44A2386-993A-4F55-A520-918854E2351E}" type="sibTrans" cxnId="{F6024CFB-8FA5-45CC-92D1-D651E3B4C790}">
      <dgm:prSet/>
      <dgm:spPr/>
      <dgm:t>
        <a:bodyPr/>
        <a:lstStyle/>
        <a:p>
          <a:endParaRPr lang="en-US"/>
        </a:p>
      </dgm:t>
    </dgm:pt>
    <dgm:pt modelId="{33A8FE33-C473-41D2-9FBB-062D2D57ABCE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9FC2504E-C5FC-4930-9578-2ED2765FFDCB}" type="pres">
      <dgm:prSet presAssocID="{2916CCEE-1AAD-454D-809D-E2A39294CC60}" presName="thickLine" presStyleLbl="alignNode1" presStyleIdx="0" presStyleCnt="5"/>
      <dgm:spPr/>
    </dgm:pt>
    <dgm:pt modelId="{774EB4CA-BCCE-4B06-9C3B-6E7D436D845D}" type="pres">
      <dgm:prSet presAssocID="{2916CCEE-1AAD-454D-809D-E2A39294CC60}" presName="horz1" presStyleCnt="0"/>
      <dgm:spPr/>
    </dgm:pt>
    <dgm:pt modelId="{0E9768DB-FF15-4BFF-8493-C7EC7C72FDF9}" type="pres">
      <dgm:prSet presAssocID="{2916CCEE-1AAD-454D-809D-E2A39294CC60}" presName="tx1" presStyleLbl="revTx" presStyleIdx="0" presStyleCnt="5"/>
      <dgm:spPr/>
    </dgm:pt>
    <dgm:pt modelId="{4F25D9E4-9F62-4781-8D2F-578BB5DF2C4D}" type="pres">
      <dgm:prSet presAssocID="{2916CCEE-1AAD-454D-809D-E2A39294CC60}" presName="vert1" presStyleCnt="0"/>
      <dgm:spPr/>
    </dgm:pt>
    <dgm:pt modelId="{F3D5D6BD-78D7-4C18-8A20-E1BD05E24661}" type="pres">
      <dgm:prSet presAssocID="{CE2DCD7B-4B99-41B6-A676-C92F066E742A}" presName="thickLine" presStyleLbl="alignNode1" presStyleIdx="1" presStyleCnt="5"/>
      <dgm:spPr/>
    </dgm:pt>
    <dgm:pt modelId="{33D3B0F8-9444-4D1A-84F9-5178539BBDFB}" type="pres">
      <dgm:prSet presAssocID="{CE2DCD7B-4B99-41B6-A676-C92F066E742A}" presName="horz1" presStyleCnt="0"/>
      <dgm:spPr/>
    </dgm:pt>
    <dgm:pt modelId="{0E788C35-5594-4FB7-8C98-54AAC8790DFA}" type="pres">
      <dgm:prSet presAssocID="{CE2DCD7B-4B99-41B6-A676-C92F066E742A}" presName="tx1" presStyleLbl="revTx" presStyleIdx="1" presStyleCnt="5"/>
      <dgm:spPr/>
    </dgm:pt>
    <dgm:pt modelId="{8062F703-72A9-4BEA-802E-5E7327959799}" type="pres">
      <dgm:prSet presAssocID="{CE2DCD7B-4B99-41B6-A676-C92F066E742A}" presName="vert1" presStyleCnt="0"/>
      <dgm:spPr/>
    </dgm:pt>
    <dgm:pt modelId="{A0044E97-C70A-4393-B5E4-21D68C282232}" type="pres">
      <dgm:prSet presAssocID="{2526F703-1BFF-4048-A9D3-E2341FB20A2C}" presName="thickLine" presStyleLbl="alignNode1" presStyleIdx="2" presStyleCnt="5"/>
      <dgm:spPr/>
    </dgm:pt>
    <dgm:pt modelId="{3AD2C8C5-B955-4155-A635-39412547784C}" type="pres">
      <dgm:prSet presAssocID="{2526F703-1BFF-4048-A9D3-E2341FB20A2C}" presName="horz1" presStyleCnt="0"/>
      <dgm:spPr/>
    </dgm:pt>
    <dgm:pt modelId="{BC8EF739-675B-4FA0-85ED-952D481240C5}" type="pres">
      <dgm:prSet presAssocID="{2526F703-1BFF-4048-A9D3-E2341FB20A2C}" presName="tx1" presStyleLbl="revTx" presStyleIdx="2" presStyleCnt="5"/>
      <dgm:spPr/>
    </dgm:pt>
    <dgm:pt modelId="{ACB1F872-A687-4884-AEA2-DA93C173AF4B}" type="pres">
      <dgm:prSet presAssocID="{2526F703-1BFF-4048-A9D3-E2341FB20A2C}" presName="vert1" presStyleCnt="0"/>
      <dgm:spPr/>
    </dgm:pt>
    <dgm:pt modelId="{A4CCB441-F0BE-485F-86D0-4046DA390BE2}" type="pres">
      <dgm:prSet presAssocID="{44B344F1-6F7C-4A12-8EA4-34D5AE893579}" presName="thickLine" presStyleLbl="alignNode1" presStyleIdx="3" presStyleCnt="5"/>
      <dgm:spPr/>
    </dgm:pt>
    <dgm:pt modelId="{2661E2F2-C691-445A-8F7C-D5EF48629A25}" type="pres">
      <dgm:prSet presAssocID="{44B344F1-6F7C-4A12-8EA4-34D5AE893579}" presName="horz1" presStyleCnt="0"/>
      <dgm:spPr/>
    </dgm:pt>
    <dgm:pt modelId="{C252B4B6-DBFA-4CB0-A996-A4B0CFFE2C76}" type="pres">
      <dgm:prSet presAssocID="{44B344F1-6F7C-4A12-8EA4-34D5AE893579}" presName="tx1" presStyleLbl="revTx" presStyleIdx="3" presStyleCnt="5"/>
      <dgm:spPr/>
    </dgm:pt>
    <dgm:pt modelId="{01395035-BB21-4D06-85A9-CE8DA279A397}" type="pres">
      <dgm:prSet presAssocID="{44B344F1-6F7C-4A12-8EA4-34D5AE893579}" presName="vert1" presStyleCnt="0"/>
      <dgm:spPr/>
    </dgm:pt>
    <dgm:pt modelId="{2054171B-96AD-42E4-9A1F-F349A031C2E2}" type="pres">
      <dgm:prSet presAssocID="{7EC39021-2CC8-451B-9774-E533BE93D787}" presName="thickLine" presStyleLbl="alignNode1" presStyleIdx="4" presStyleCnt="5"/>
      <dgm:spPr/>
    </dgm:pt>
    <dgm:pt modelId="{CB1480A2-E65A-4A22-AD82-2A4DF551C778}" type="pres">
      <dgm:prSet presAssocID="{7EC39021-2CC8-451B-9774-E533BE93D787}" presName="horz1" presStyleCnt="0"/>
      <dgm:spPr/>
    </dgm:pt>
    <dgm:pt modelId="{E98086F8-7DC0-43CB-A6A2-5B85E15331FC}" type="pres">
      <dgm:prSet presAssocID="{7EC39021-2CC8-451B-9774-E533BE93D787}" presName="tx1" presStyleLbl="revTx" presStyleIdx="4" presStyleCnt="5"/>
      <dgm:spPr/>
    </dgm:pt>
    <dgm:pt modelId="{51678E11-CAA8-4E2D-A25A-081CECFA82DB}" type="pres">
      <dgm:prSet presAssocID="{7EC39021-2CC8-451B-9774-E533BE93D787}" presName="vert1" presStyleCnt="0"/>
      <dgm:spPr/>
    </dgm:pt>
  </dgm:ptLst>
  <dgm:cxnLst>
    <dgm:cxn modelId="{A94EA324-7E75-482C-841A-36F3959C4B35}" type="presOf" srcId="{7EC39021-2CC8-451B-9774-E533BE93D787}" destId="{E98086F8-7DC0-43CB-A6A2-5B85E15331FC}" srcOrd="0" destOrd="0" presId="urn:microsoft.com/office/officeart/2008/layout/LinedList"/>
    <dgm:cxn modelId="{6F4BF330-3C84-425A-8BD7-706CF652D009}" type="presOf" srcId="{44B344F1-6F7C-4A12-8EA4-34D5AE893579}" destId="{C252B4B6-DBFA-4CB0-A996-A4B0CFFE2C76}" srcOrd="0" destOrd="0" presId="urn:microsoft.com/office/officeart/2008/layout/LinedList"/>
    <dgm:cxn modelId="{005F4239-376E-47C0-BD6A-DD8D0B4F94A5}" type="presOf" srcId="{1AD671FA-4C63-4AA2-8E5F-B87DD0E53F1A}" destId="{33A8FE33-C473-41D2-9FBB-062D2D57ABCE}" srcOrd="0" destOrd="0" presId="urn:microsoft.com/office/officeart/2008/layout/LinedList"/>
    <dgm:cxn modelId="{60E49243-DC64-4541-87F7-C00CE0A4AEE2}" type="presOf" srcId="{2916CCEE-1AAD-454D-809D-E2A39294CC60}" destId="{0E9768DB-FF15-4BFF-8493-C7EC7C72FDF9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1BAF0788-5B01-4A0F-AB52-8F7D355EB13F}" type="presOf" srcId="{2526F703-1BFF-4048-A9D3-E2341FB20A2C}" destId="{BC8EF739-675B-4FA0-85ED-952D481240C5}" srcOrd="0" destOrd="0" presId="urn:microsoft.com/office/officeart/2008/layout/LinedList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F6024CFB-8FA5-45CC-92D1-D651E3B4C790}" srcId="{1AD671FA-4C63-4AA2-8E5F-B87DD0E53F1A}" destId="{7EC39021-2CC8-451B-9774-E533BE93D787}" srcOrd="4" destOrd="0" parTransId="{0C2067E6-F28F-4FAD-A425-BE2A2C485896}" sibTransId="{E44A2386-993A-4F55-A520-918854E2351E}"/>
    <dgm:cxn modelId="{256AB4FB-3E1C-441B-AA62-01D3EFD21195}" type="presOf" srcId="{CE2DCD7B-4B99-41B6-A676-C92F066E742A}" destId="{0E788C35-5594-4FB7-8C98-54AAC8790DFA}" srcOrd="0" destOrd="0" presId="urn:microsoft.com/office/officeart/2008/layout/LinedList"/>
    <dgm:cxn modelId="{45718C4F-219B-47C0-A016-5F9023741EC6}" type="presParOf" srcId="{33A8FE33-C473-41D2-9FBB-062D2D57ABCE}" destId="{9FC2504E-C5FC-4930-9578-2ED2765FFDCB}" srcOrd="0" destOrd="0" presId="urn:microsoft.com/office/officeart/2008/layout/LinedList"/>
    <dgm:cxn modelId="{E3349169-D0EF-4692-AD80-A0EE8E5C2E4F}" type="presParOf" srcId="{33A8FE33-C473-41D2-9FBB-062D2D57ABCE}" destId="{774EB4CA-BCCE-4B06-9C3B-6E7D436D845D}" srcOrd="1" destOrd="0" presId="urn:microsoft.com/office/officeart/2008/layout/LinedList"/>
    <dgm:cxn modelId="{4AE390EC-C5C4-4E87-BE70-47BCE9C46124}" type="presParOf" srcId="{774EB4CA-BCCE-4B06-9C3B-6E7D436D845D}" destId="{0E9768DB-FF15-4BFF-8493-C7EC7C72FDF9}" srcOrd="0" destOrd="0" presId="urn:microsoft.com/office/officeart/2008/layout/LinedList"/>
    <dgm:cxn modelId="{C0399B17-C0F6-4DE7-BAC4-EDD2FF0D12FB}" type="presParOf" srcId="{774EB4CA-BCCE-4B06-9C3B-6E7D436D845D}" destId="{4F25D9E4-9F62-4781-8D2F-578BB5DF2C4D}" srcOrd="1" destOrd="0" presId="urn:microsoft.com/office/officeart/2008/layout/LinedList"/>
    <dgm:cxn modelId="{9E445FB6-9A62-41AC-8B26-8621FAD7B981}" type="presParOf" srcId="{33A8FE33-C473-41D2-9FBB-062D2D57ABCE}" destId="{F3D5D6BD-78D7-4C18-8A20-E1BD05E24661}" srcOrd="2" destOrd="0" presId="urn:microsoft.com/office/officeart/2008/layout/LinedList"/>
    <dgm:cxn modelId="{13012CA9-0FE1-42F7-AB95-07081BAA556D}" type="presParOf" srcId="{33A8FE33-C473-41D2-9FBB-062D2D57ABCE}" destId="{33D3B0F8-9444-4D1A-84F9-5178539BBDFB}" srcOrd="3" destOrd="0" presId="urn:microsoft.com/office/officeart/2008/layout/LinedList"/>
    <dgm:cxn modelId="{7E5D7B03-05E6-401B-8D80-4F12C6BA3371}" type="presParOf" srcId="{33D3B0F8-9444-4D1A-84F9-5178539BBDFB}" destId="{0E788C35-5594-4FB7-8C98-54AAC8790DFA}" srcOrd="0" destOrd="0" presId="urn:microsoft.com/office/officeart/2008/layout/LinedList"/>
    <dgm:cxn modelId="{DCE90A7E-1513-4C42-B593-888A4F8663B6}" type="presParOf" srcId="{33D3B0F8-9444-4D1A-84F9-5178539BBDFB}" destId="{8062F703-72A9-4BEA-802E-5E7327959799}" srcOrd="1" destOrd="0" presId="urn:microsoft.com/office/officeart/2008/layout/LinedList"/>
    <dgm:cxn modelId="{D0763825-5352-4DFB-AE40-8F7B6D9FF763}" type="presParOf" srcId="{33A8FE33-C473-41D2-9FBB-062D2D57ABCE}" destId="{A0044E97-C70A-4393-B5E4-21D68C282232}" srcOrd="4" destOrd="0" presId="urn:microsoft.com/office/officeart/2008/layout/LinedList"/>
    <dgm:cxn modelId="{8BFC232E-E6D0-46FC-ACB8-A2EC8ED62969}" type="presParOf" srcId="{33A8FE33-C473-41D2-9FBB-062D2D57ABCE}" destId="{3AD2C8C5-B955-4155-A635-39412547784C}" srcOrd="5" destOrd="0" presId="urn:microsoft.com/office/officeart/2008/layout/LinedList"/>
    <dgm:cxn modelId="{4A31F1F7-5BB7-4113-954C-291D16AA7B36}" type="presParOf" srcId="{3AD2C8C5-B955-4155-A635-39412547784C}" destId="{BC8EF739-675B-4FA0-85ED-952D481240C5}" srcOrd="0" destOrd="0" presId="urn:microsoft.com/office/officeart/2008/layout/LinedList"/>
    <dgm:cxn modelId="{546873E8-6A8B-4ED1-AEE8-7306150C1A22}" type="presParOf" srcId="{3AD2C8C5-B955-4155-A635-39412547784C}" destId="{ACB1F872-A687-4884-AEA2-DA93C173AF4B}" srcOrd="1" destOrd="0" presId="urn:microsoft.com/office/officeart/2008/layout/LinedList"/>
    <dgm:cxn modelId="{5B2E9A37-1165-4B03-9AC2-4E81A2156F57}" type="presParOf" srcId="{33A8FE33-C473-41D2-9FBB-062D2D57ABCE}" destId="{A4CCB441-F0BE-485F-86D0-4046DA390BE2}" srcOrd="6" destOrd="0" presId="urn:microsoft.com/office/officeart/2008/layout/LinedList"/>
    <dgm:cxn modelId="{BB7EED2B-6975-449E-8A3F-667619122A3F}" type="presParOf" srcId="{33A8FE33-C473-41D2-9FBB-062D2D57ABCE}" destId="{2661E2F2-C691-445A-8F7C-D5EF48629A25}" srcOrd="7" destOrd="0" presId="urn:microsoft.com/office/officeart/2008/layout/LinedList"/>
    <dgm:cxn modelId="{B75A6263-7781-4E99-9200-D725427FD208}" type="presParOf" srcId="{2661E2F2-C691-445A-8F7C-D5EF48629A25}" destId="{C252B4B6-DBFA-4CB0-A996-A4B0CFFE2C76}" srcOrd="0" destOrd="0" presId="urn:microsoft.com/office/officeart/2008/layout/LinedList"/>
    <dgm:cxn modelId="{D7839E9E-0729-4288-ACD7-5C3F2F832F1A}" type="presParOf" srcId="{2661E2F2-C691-445A-8F7C-D5EF48629A25}" destId="{01395035-BB21-4D06-85A9-CE8DA279A397}" srcOrd="1" destOrd="0" presId="urn:microsoft.com/office/officeart/2008/layout/LinedList"/>
    <dgm:cxn modelId="{3ECD1017-9C45-4CD9-BC70-640D11813B44}" type="presParOf" srcId="{33A8FE33-C473-41D2-9FBB-062D2D57ABCE}" destId="{2054171B-96AD-42E4-9A1F-F349A031C2E2}" srcOrd="8" destOrd="0" presId="urn:microsoft.com/office/officeart/2008/layout/LinedList"/>
    <dgm:cxn modelId="{832E5D02-27AF-4B35-B8E9-AA7F1218C63B}" type="presParOf" srcId="{33A8FE33-C473-41D2-9FBB-062D2D57ABCE}" destId="{CB1480A2-E65A-4A22-AD82-2A4DF551C778}" srcOrd="9" destOrd="0" presId="urn:microsoft.com/office/officeart/2008/layout/LinedList"/>
    <dgm:cxn modelId="{913CD46F-CE7D-4329-998C-731AD4C940A2}" type="presParOf" srcId="{CB1480A2-E65A-4A22-AD82-2A4DF551C778}" destId="{E98086F8-7DC0-43CB-A6A2-5B85E15331FC}" srcOrd="0" destOrd="0" presId="urn:microsoft.com/office/officeart/2008/layout/LinedList"/>
    <dgm:cxn modelId="{BDC637DE-87D9-40F6-A9D2-7BBC5E2E2815}" type="presParOf" srcId="{CB1480A2-E65A-4A22-AD82-2A4DF551C778}" destId="{51678E11-CAA8-4E2D-A25A-081CECFA8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Звук!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Камера!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Мотор!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0D7681-DA1D-40B2-AD90-C4C6E8F2EC8C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57AE4C0B-A4B7-448D-BF57-5A36E14A405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dirty="0">
              <a:latin typeface="Jura" pitchFamily="2" charset="0"/>
              <a:ea typeface="Jura" pitchFamily="2" charset="0"/>
            </a:rPr>
            <a:t>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542886B-3549-48D5-ADF2-D446A4E2876E}" type="parTrans" cxnId="{755B8607-64F9-4CBB-B7FD-96B856E3E1D9}">
      <dgm:prSet/>
      <dgm:spPr/>
      <dgm:t>
        <a:bodyPr/>
        <a:lstStyle/>
        <a:p>
          <a:endParaRPr lang="en-US"/>
        </a:p>
      </dgm:t>
    </dgm:pt>
    <dgm:pt modelId="{C9C203A9-6B96-4B6D-8567-16A1B5EE16E9}" type="sibTrans" cxnId="{755B8607-64F9-4CBB-B7FD-96B856E3E1D9}">
      <dgm:prSet/>
      <dgm:spPr/>
      <dgm:t>
        <a:bodyPr/>
        <a:lstStyle/>
        <a:p>
          <a:endParaRPr lang="en-US"/>
        </a:p>
      </dgm:t>
    </dgm:pt>
    <dgm:pt modelId="{2325DAE0-5B55-4BBD-A598-26C928DC2554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</a:t>
          </a:r>
          <a:r>
            <a:rPr lang="ru-RU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AB4C07-8A3A-4DE9-B076-E8BB6E24838A}" type="parTrans" cxnId="{8E2031A0-2E6E-48D0-B812-DB91F100567B}">
      <dgm:prSet/>
      <dgm:spPr/>
      <dgm:t>
        <a:bodyPr/>
        <a:lstStyle/>
        <a:p>
          <a:endParaRPr lang="en-US"/>
        </a:p>
      </dgm:t>
    </dgm:pt>
    <dgm:pt modelId="{7FB6C7E4-4CD3-4B6B-90B8-C538E259DB31}" type="sibTrans" cxnId="{8E2031A0-2E6E-48D0-B812-DB91F100567B}">
      <dgm:prSet/>
      <dgm:spPr/>
      <dgm:t>
        <a:bodyPr/>
        <a:lstStyle/>
        <a:p>
          <a:endParaRPr lang="en-US"/>
        </a:p>
      </dgm:t>
    </dgm:pt>
    <dgm:pt modelId="{50135A69-0EE9-49AE-9774-E9445CE6196B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9D9B695-B4F5-460D-9218-74F59F21D462}" type="parTrans" cxnId="{53A35EA5-6062-4B59-BEB0-9894A53DECC9}">
      <dgm:prSet/>
      <dgm:spPr/>
      <dgm:t>
        <a:bodyPr/>
        <a:lstStyle/>
        <a:p>
          <a:endParaRPr lang="en-US"/>
        </a:p>
      </dgm:t>
    </dgm:pt>
    <dgm:pt modelId="{6F2B69D4-E2EF-4AB4-835C-F8D185A13EB4}" type="sibTrans" cxnId="{53A35EA5-6062-4B59-BEB0-9894A53DECC9}">
      <dgm:prSet/>
      <dgm:spPr/>
      <dgm:t>
        <a:bodyPr/>
        <a:lstStyle/>
        <a:p>
          <a:endParaRPr lang="en-US"/>
        </a:p>
      </dgm:t>
    </dgm:pt>
    <dgm:pt modelId="{D2D68FCB-4A30-4B28-9809-0FEE930735A9}" type="pres">
      <dgm:prSet presAssocID="{960D7681-DA1D-40B2-AD90-C4C6E8F2EC8C}" presName="vert0" presStyleCnt="0">
        <dgm:presLayoutVars>
          <dgm:dir/>
          <dgm:animOne val="branch"/>
          <dgm:animLvl val="lvl"/>
        </dgm:presLayoutVars>
      </dgm:prSet>
      <dgm:spPr/>
    </dgm:pt>
    <dgm:pt modelId="{90477537-E484-43FA-998A-4982E3EAC16F}" type="pres">
      <dgm:prSet presAssocID="{57AE4C0B-A4B7-448D-BF57-5A36E14A4059}" presName="thickLine" presStyleLbl="alignNode1" presStyleIdx="0" presStyleCnt="3"/>
      <dgm:spPr/>
    </dgm:pt>
    <dgm:pt modelId="{55B3EB36-74B7-4F92-B162-19CDB02D0EA3}" type="pres">
      <dgm:prSet presAssocID="{57AE4C0B-A4B7-448D-BF57-5A36E14A4059}" presName="horz1" presStyleCnt="0"/>
      <dgm:spPr/>
    </dgm:pt>
    <dgm:pt modelId="{0F9D6348-97AF-46D6-A765-9790CD4EACB6}" type="pres">
      <dgm:prSet presAssocID="{57AE4C0B-A4B7-448D-BF57-5A36E14A4059}" presName="tx1" presStyleLbl="revTx" presStyleIdx="0" presStyleCnt="3"/>
      <dgm:spPr/>
    </dgm:pt>
    <dgm:pt modelId="{DE901A85-562C-432B-BD92-EEE2E6139BE7}" type="pres">
      <dgm:prSet presAssocID="{57AE4C0B-A4B7-448D-BF57-5A36E14A4059}" presName="vert1" presStyleCnt="0"/>
      <dgm:spPr/>
    </dgm:pt>
    <dgm:pt modelId="{EEAD0F31-E2A9-489B-910F-CEBE410BB8A3}" type="pres">
      <dgm:prSet presAssocID="{2325DAE0-5B55-4BBD-A598-26C928DC2554}" presName="thickLine" presStyleLbl="alignNode1" presStyleIdx="1" presStyleCnt="3"/>
      <dgm:spPr/>
    </dgm:pt>
    <dgm:pt modelId="{D1F6A071-A181-4A85-8E7B-BD97699661D7}" type="pres">
      <dgm:prSet presAssocID="{2325DAE0-5B55-4BBD-A598-26C928DC2554}" presName="horz1" presStyleCnt="0"/>
      <dgm:spPr/>
    </dgm:pt>
    <dgm:pt modelId="{7A197F0A-F29F-46F0-BC1E-8E4CF2A13DB7}" type="pres">
      <dgm:prSet presAssocID="{2325DAE0-5B55-4BBD-A598-26C928DC2554}" presName="tx1" presStyleLbl="revTx" presStyleIdx="1" presStyleCnt="3"/>
      <dgm:spPr/>
    </dgm:pt>
    <dgm:pt modelId="{01D66BAB-773E-4271-B479-0E203EAE3C4A}" type="pres">
      <dgm:prSet presAssocID="{2325DAE0-5B55-4BBD-A598-26C928DC2554}" presName="vert1" presStyleCnt="0"/>
      <dgm:spPr/>
    </dgm:pt>
    <dgm:pt modelId="{C2B850CD-84FB-4DD0-A75D-D1BF0F304671}" type="pres">
      <dgm:prSet presAssocID="{50135A69-0EE9-49AE-9774-E9445CE6196B}" presName="thickLine" presStyleLbl="alignNode1" presStyleIdx="2" presStyleCnt="3"/>
      <dgm:spPr/>
    </dgm:pt>
    <dgm:pt modelId="{9A2B4D68-5911-43FB-BA68-DFA1896E2B33}" type="pres">
      <dgm:prSet presAssocID="{50135A69-0EE9-49AE-9774-E9445CE6196B}" presName="horz1" presStyleCnt="0"/>
      <dgm:spPr/>
    </dgm:pt>
    <dgm:pt modelId="{851CFCB6-B8CA-4627-9997-EED51F962C09}" type="pres">
      <dgm:prSet presAssocID="{50135A69-0EE9-49AE-9774-E9445CE6196B}" presName="tx1" presStyleLbl="revTx" presStyleIdx="2" presStyleCnt="3"/>
      <dgm:spPr/>
    </dgm:pt>
    <dgm:pt modelId="{AEC740A3-C814-49D3-95B5-1F764733562A}" type="pres">
      <dgm:prSet presAssocID="{50135A69-0EE9-49AE-9774-E9445CE6196B}" presName="vert1" presStyleCnt="0"/>
      <dgm:spPr/>
    </dgm:pt>
  </dgm:ptLst>
  <dgm:cxnLst>
    <dgm:cxn modelId="{755B8607-64F9-4CBB-B7FD-96B856E3E1D9}" srcId="{960D7681-DA1D-40B2-AD90-C4C6E8F2EC8C}" destId="{57AE4C0B-A4B7-448D-BF57-5A36E14A4059}" srcOrd="0" destOrd="0" parTransId="{D542886B-3549-48D5-ADF2-D446A4E2876E}" sibTransId="{C9C203A9-6B96-4B6D-8567-16A1B5EE16E9}"/>
    <dgm:cxn modelId="{E2F74C69-D839-4651-841A-F6F684E47A13}" type="presOf" srcId="{50135A69-0EE9-49AE-9774-E9445CE6196B}" destId="{851CFCB6-B8CA-4627-9997-EED51F962C09}" srcOrd="0" destOrd="0" presId="urn:microsoft.com/office/officeart/2008/layout/LinedList"/>
    <dgm:cxn modelId="{3FB70F5A-56D3-41B2-9087-DCCFB08CDE12}" type="presOf" srcId="{960D7681-DA1D-40B2-AD90-C4C6E8F2EC8C}" destId="{D2D68FCB-4A30-4B28-9809-0FEE930735A9}" srcOrd="0" destOrd="0" presId="urn:microsoft.com/office/officeart/2008/layout/LinedList"/>
    <dgm:cxn modelId="{9ED15B88-AE6A-4DDF-B84C-609631FFBD59}" type="presOf" srcId="{2325DAE0-5B55-4BBD-A598-26C928DC2554}" destId="{7A197F0A-F29F-46F0-BC1E-8E4CF2A13DB7}" srcOrd="0" destOrd="0" presId="urn:microsoft.com/office/officeart/2008/layout/LinedList"/>
    <dgm:cxn modelId="{8E2031A0-2E6E-48D0-B812-DB91F100567B}" srcId="{960D7681-DA1D-40B2-AD90-C4C6E8F2EC8C}" destId="{2325DAE0-5B55-4BBD-A598-26C928DC2554}" srcOrd="1" destOrd="0" parTransId="{57AB4C07-8A3A-4DE9-B076-E8BB6E24838A}" sibTransId="{7FB6C7E4-4CD3-4B6B-90B8-C538E259DB31}"/>
    <dgm:cxn modelId="{53A35EA5-6062-4B59-BEB0-9894A53DECC9}" srcId="{960D7681-DA1D-40B2-AD90-C4C6E8F2EC8C}" destId="{50135A69-0EE9-49AE-9774-E9445CE6196B}" srcOrd="2" destOrd="0" parTransId="{B9D9B695-B4F5-460D-9218-74F59F21D462}" sibTransId="{6F2B69D4-E2EF-4AB4-835C-F8D185A13EB4}"/>
    <dgm:cxn modelId="{BBDDADC4-C9F0-45A4-B7A5-3CF04FF73433}" type="presOf" srcId="{57AE4C0B-A4B7-448D-BF57-5A36E14A4059}" destId="{0F9D6348-97AF-46D6-A765-9790CD4EACB6}" srcOrd="0" destOrd="0" presId="urn:microsoft.com/office/officeart/2008/layout/LinedList"/>
    <dgm:cxn modelId="{41912509-3A4C-42A4-8BD2-6B00C3785A42}" type="presParOf" srcId="{D2D68FCB-4A30-4B28-9809-0FEE930735A9}" destId="{90477537-E484-43FA-998A-4982E3EAC16F}" srcOrd="0" destOrd="0" presId="urn:microsoft.com/office/officeart/2008/layout/LinedList"/>
    <dgm:cxn modelId="{AE81FEB4-47A7-4869-BE91-8C145C09E100}" type="presParOf" srcId="{D2D68FCB-4A30-4B28-9809-0FEE930735A9}" destId="{55B3EB36-74B7-4F92-B162-19CDB02D0EA3}" srcOrd="1" destOrd="0" presId="urn:microsoft.com/office/officeart/2008/layout/LinedList"/>
    <dgm:cxn modelId="{9CB50149-244E-453D-B039-9768F8F77768}" type="presParOf" srcId="{55B3EB36-74B7-4F92-B162-19CDB02D0EA3}" destId="{0F9D6348-97AF-46D6-A765-9790CD4EACB6}" srcOrd="0" destOrd="0" presId="urn:microsoft.com/office/officeart/2008/layout/LinedList"/>
    <dgm:cxn modelId="{2512259F-3CB2-405F-ACF1-DF22768FB11F}" type="presParOf" srcId="{55B3EB36-74B7-4F92-B162-19CDB02D0EA3}" destId="{DE901A85-562C-432B-BD92-EEE2E6139BE7}" srcOrd="1" destOrd="0" presId="urn:microsoft.com/office/officeart/2008/layout/LinedList"/>
    <dgm:cxn modelId="{BCF1CFFC-F300-4A7C-862A-97DC60589178}" type="presParOf" srcId="{D2D68FCB-4A30-4B28-9809-0FEE930735A9}" destId="{EEAD0F31-E2A9-489B-910F-CEBE410BB8A3}" srcOrd="2" destOrd="0" presId="urn:microsoft.com/office/officeart/2008/layout/LinedList"/>
    <dgm:cxn modelId="{724D9438-4A79-4BAA-9FA8-196865917E5C}" type="presParOf" srcId="{D2D68FCB-4A30-4B28-9809-0FEE930735A9}" destId="{D1F6A071-A181-4A85-8E7B-BD97699661D7}" srcOrd="3" destOrd="0" presId="urn:microsoft.com/office/officeart/2008/layout/LinedList"/>
    <dgm:cxn modelId="{A9FB208D-0730-463C-BC58-24A7B4AC2E8A}" type="presParOf" srcId="{D1F6A071-A181-4A85-8E7B-BD97699661D7}" destId="{7A197F0A-F29F-46F0-BC1E-8E4CF2A13DB7}" srcOrd="0" destOrd="0" presId="urn:microsoft.com/office/officeart/2008/layout/LinedList"/>
    <dgm:cxn modelId="{4BEB2598-B14E-4254-BBF2-6E86E1C56FF9}" type="presParOf" srcId="{D1F6A071-A181-4A85-8E7B-BD97699661D7}" destId="{01D66BAB-773E-4271-B479-0E203EAE3C4A}" srcOrd="1" destOrd="0" presId="urn:microsoft.com/office/officeart/2008/layout/LinedList"/>
    <dgm:cxn modelId="{0FCA117D-A66B-4238-8465-BD33AD3CD12A}" type="presParOf" srcId="{D2D68FCB-4A30-4B28-9809-0FEE930735A9}" destId="{C2B850CD-84FB-4DD0-A75D-D1BF0F304671}" srcOrd="4" destOrd="0" presId="urn:microsoft.com/office/officeart/2008/layout/LinedList"/>
    <dgm:cxn modelId="{65653DFE-5996-4166-99E4-4EC8CE3F895B}" type="presParOf" srcId="{D2D68FCB-4A30-4B28-9809-0FEE930735A9}" destId="{9A2B4D68-5911-43FB-BA68-DFA1896E2B33}" srcOrd="5" destOrd="0" presId="urn:microsoft.com/office/officeart/2008/layout/LinedList"/>
    <dgm:cxn modelId="{72F90595-009E-4870-9F2E-F63462D00428}" type="presParOf" srcId="{9A2B4D68-5911-43FB-BA68-DFA1896E2B33}" destId="{851CFCB6-B8CA-4627-9997-EED51F962C09}" srcOrd="0" destOrd="0" presId="urn:microsoft.com/office/officeart/2008/layout/LinedList"/>
    <dgm:cxn modelId="{71A63499-C7D7-441A-8B34-9B29A21931B6}" type="presParOf" srcId="{9A2B4D68-5911-43FB-BA68-DFA1896E2B33}" destId="{AEC740A3-C814-49D3-95B5-1F76473356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Meta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Netflix</a:t>
          </a:r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Spotify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8</a:t>
          </a:r>
          <a:r>
            <a:rPr lang="ru-RU" sz="1700" kern="1200" dirty="0">
              <a:latin typeface="Jura" pitchFamily="2" charset="0"/>
              <a:ea typeface="Jura" pitchFamily="2" charset="0"/>
            </a:rPr>
            <a:t> лет </a:t>
          </a:r>
          <a:r>
            <a:rPr lang="en-US" sz="1700" kern="1200" dirty="0">
              <a:latin typeface="Jura" pitchFamily="2" charset="0"/>
              <a:ea typeface="Jura" pitchFamily="2" charset="0"/>
            </a:rPr>
            <a:t>production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опыта (</a:t>
          </a:r>
          <a:r>
            <a:rPr lang="en-US" sz="1700" kern="1200" dirty="0">
              <a:latin typeface="Jura" pitchFamily="2" charset="0"/>
              <a:ea typeface="Jura" pitchFamily="2" charset="0"/>
            </a:rPr>
            <a:t>EPAM Systems</a:t>
          </a:r>
          <a:r>
            <a:rPr lang="ru-RU" sz="1700" kern="1200" dirty="0">
              <a:latin typeface="Jura" pitchFamily="2" charset="0"/>
              <a:ea typeface="Jura" pitchFamily="2" charset="0"/>
            </a:rPr>
            <a:t>)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0E35FD7E-04C6-424B-B629-A678DB5169DB}">
      <dsp:nvSpPr>
        <dsp:cNvPr id="0" name=""/>
        <dsp:cNvSpPr/>
      </dsp:nvSpPr>
      <dsp:spPr>
        <a:xfrm>
          <a:off x="4391932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sz="1700" kern="1200" dirty="0">
              <a:latin typeface="Jura" pitchFamily="2" charset="0"/>
              <a:ea typeface="Jura" pitchFamily="2" charset="0"/>
            </a:rPr>
            <a:t>, </a:t>
          </a:r>
          <a:r>
            <a:rPr lang="en-US" sz="1700" kern="1200" dirty="0">
              <a:latin typeface="Jura" pitchFamily="2" charset="0"/>
              <a:ea typeface="Jura" pitchFamily="2" charset="0"/>
            </a:rPr>
            <a:t>architect</a:t>
          </a:r>
          <a:r>
            <a:rPr lang="ru-RU" sz="1700" kern="1200" dirty="0">
              <a:latin typeface="Jura" pitchFamily="2" charset="0"/>
              <a:ea typeface="Jura" pitchFamily="2" charset="0"/>
            </a:rPr>
            <a:t> 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A9122228-7BA1-4BBB-9CF7-E5B6239B6D63}">
      <dsp:nvSpPr>
        <dsp:cNvPr id="0" name=""/>
        <dsp:cNvSpPr/>
      </dsp:nvSpPr>
      <dsp:spPr>
        <a:xfrm>
          <a:off x="7719885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Digital asset management, image recognition</a:t>
          </a:r>
        </a:p>
      </dsp:txBody>
      <dsp:txXfrm>
        <a:off x="6941002" y="2378166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CEDC-E5C1-495C-8518-2D96EE00B9B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CD02-7BD2-43B2-B44A-D443AC7049DD}">
      <dsp:nvSpPr>
        <dsp:cNvPr id="0" name=""/>
        <dsp:cNvSpPr/>
      </dsp:nvSpPr>
      <dsp:spPr>
        <a:xfrm>
          <a:off x="0" y="0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10058399" cy="962421"/>
      </dsp:txXfrm>
    </dsp:sp>
    <dsp:sp modelId="{977AEC31-5D23-4761-87E8-75FC31145B8B}">
      <dsp:nvSpPr>
        <dsp:cNvPr id="0" name=""/>
        <dsp:cNvSpPr/>
      </dsp:nvSpPr>
      <dsp:spPr>
        <a:xfrm>
          <a:off x="0" y="96242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5537-651A-464F-8788-7BB4374DE59A}">
      <dsp:nvSpPr>
        <dsp:cNvPr id="0" name=""/>
        <dsp:cNvSpPr/>
      </dsp:nvSpPr>
      <dsp:spPr>
        <a:xfrm>
          <a:off x="0" y="962421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Jura" pitchFamily="2" charset="0"/>
              <a:ea typeface="Jura" pitchFamily="2" charset="0"/>
            </a:rPr>
            <a:t>Core Python + Basic Web + Django</a:t>
          </a:r>
        </a:p>
      </dsp:txBody>
      <dsp:txXfrm>
        <a:off x="0" y="962421"/>
        <a:ext cx="10058399" cy="962421"/>
      </dsp:txXfrm>
    </dsp:sp>
    <dsp:sp modelId="{C73B615A-2BC4-4139-B766-5665EB63DB73}">
      <dsp:nvSpPr>
        <dsp:cNvPr id="0" name=""/>
        <dsp:cNvSpPr/>
      </dsp:nvSpPr>
      <dsp:spPr>
        <a:xfrm>
          <a:off x="0" y="1924843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4635-1471-49EE-8118-EC5802A74B93}">
      <dsp:nvSpPr>
        <dsp:cNvPr id="0" name=""/>
        <dsp:cNvSpPr/>
      </dsp:nvSpPr>
      <dsp:spPr>
        <a:xfrm>
          <a:off x="0" y="1924843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1924843"/>
        <a:ext cx="10058399" cy="962421"/>
      </dsp:txXfrm>
    </dsp:sp>
    <dsp:sp modelId="{2979B1C2-3EB3-4441-9218-95540CC30449}">
      <dsp:nvSpPr>
        <dsp:cNvPr id="0" name=""/>
        <dsp:cNvSpPr/>
      </dsp:nvSpPr>
      <dsp:spPr>
        <a:xfrm>
          <a:off x="0" y="288726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5E0C-E336-4A82-9308-8FED69B52FB5}">
      <dsp:nvSpPr>
        <dsp:cNvPr id="0" name=""/>
        <dsp:cNvSpPr/>
      </dsp:nvSpPr>
      <dsp:spPr>
        <a:xfrm>
          <a:off x="0" y="2887265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защита проекта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2887265"/>
        <a:ext cx="10058399" cy="96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504E-C5FC-4930-9578-2ED2765FFDCB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9768DB-FF15-4BFF-8493-C7EC7C72FDF9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ЕСТЬ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F3D5D6BD-78D7-4C18-8A20-E1BD05E24661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88C35-5594-4FB7-8C98-54AAC8790DFA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A0044E97-C70A-4393-B5E4-21D68C282232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EF739-675B-4FA0-85ED-952D481240C5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A4CCB441-F0BE-485F-86D0-4046DA390BE2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52B4B6-DBFA-4CB0-A996-A4B0CFFE2C76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sp:txBody>
      <dsp:txXfrm>
        <a:off x="0" y="3200269"/>
        <a:ext cx="6858000" cy="1066539"/>
      </dsp:txXfrm>
    </dsp:sp>
    <dsp:sp modelId="{2054171B-96AD-42E4-9A1F-F349A031C2E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8086F8-7DC0-43CB-A6A2-5B85E15331F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sp:txBody>
      <dsp:txXfrm>
        <a:off x="0" y="4266809"/>
        <a:ext cx="6858000" cy="106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Звук!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Камера!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Мотор!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7537-E484-43FA-998A-4982E3EAC16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6348-97AF-46D6-A765-9790CD4EACB6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sz="2000" kern="1200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sz="2000" kern="1200" dirty="0">
              <a:latin typeface="Jura" pitchFamily="2" charset="0"/>
              <a:ea typeface="Jura" pitchFamily="2" charset="0"/>
            </a:rPr>
            <a:t>»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EEAD0F31-E2A9-489B-910F-CEBE410BB8A3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7F0A-F29F-46F0-BC1E-8E4CF2A13DB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</a:t>
          </a:r>
          <a:r>
            <a:rPr lang="ru-RU" sz="2000" kern="1200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sz="2000" kern="1200" dirty="0">
              <a:latin typeface="Jura" pitchFamily="2" charset="0"/>
              <a:ea typeface="Jura" pitchFamily="2" charset="0"/>
            </a:rPr>
            <a:t>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C2B850CD-84FB-4DD0-A75D-D1BF0F304671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FCB6-B8CA-4627-9997-EED51F962C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Meta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Netflix</a:t>
          </a:r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Spotify</a:t>
          </a:r>
        </a:p>
      </dsp:txBody>
      <dsp:txXfrm>
        <a:off x="28100" y="3277023"/>
        <a:ext cx="1000219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1BFA-0EB9-4FEA-8C7E-154EB62AE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C274-8111-4724-BEDC-2CF61A0B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668F-9806-42E0-888A-A6017AF8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AFD-5976-427B-BCF9-0862960F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A0CA-205E-4FB1-97D3-BFB64668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041-E507-42CB-BAB4-02B33F7E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7F7FF-C4FF-4A11-88EA-14B848E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A385-12CE-4E60-80B5-21F4637F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9B75-273D-4953-8DBF-0D8AC50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7F5D-735A-45E2-B70D-858E7A5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5BC8A-BDBD-4E93-9DF4-56DD36EF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E021-B931-439F-8647-9355392E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9FFC-6A72-4F5E-985A-86DCFC6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9B82-0F61-435F-8166-E813B137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EC3E-4D1F-47C6-A449-66532F9A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5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6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1A22-696F-4D4B-90FD-F46BAD32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7B77-25A3-4967-A0FB-4F354D38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B532-2DCA-40F9-AAE3-A6BF96FE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6341-2043-468A-81DA-7637E5EF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5FA-93DB-4AE5-8238-9AC255BB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0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3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A00D-A05B-43AB-9F68-8D1070D3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2E67-F8B6-4A6A-A85E-DA07175D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0978-E68E-4A5E-BB8E-1E7A999B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8E0D-4EBF-4E06-A141-3CFD9907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EEA2-B33D-471C-B4F4-2B90823F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15E4-0E83-4A14-8834-2C67942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59CA-75E3-400A-955C-62ABBF0FB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B513-EB70-4769-8CF5-2634FAED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4C71C-B3F1-4E5E-9F66-21DB6948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2864E-09E7-401A-AB4D-B67C9A8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941A5-076A-496A-B440-43D07EF9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4F7-408F-4F2F-8776-AB9A89F1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3E66-2F1C-413E-83A7-A57879B8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A5026-16BB-49C2-AAD0-4FE194BA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374DF-5CB9-4D03-9E11-EB82C01A4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4BFE-5F52-49BD-B5E7-934D72725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4F42-C360-4224-A6FE-07B42EC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5F85D-F78D-4F42-86B1-F8018933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DDBD-FEDC-4F4A-A756-A059AFD7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A544-CDD9-4160-9DBC-0DC04D9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DDE82-5734-45DF-8706-6291334A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4D9E-5224-4F2C-839B-C3BEA43D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F396-0FEB-40A5-98A4-01DEB80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F5EA6-2B43-40E5-B874-CE3ADB2F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330FD-782D-4A00-B71D-71B2CB3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5CEE-5E63-485B-9576-47F6F18C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06BC-B1C7-465D-81BC-DCF0E1B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4844-7793-4F1E-AFD3-3C709B93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5BF1C-F052-45D6-A3C8-67AEA53B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8079C-E934-418E-9994-2D037F86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37168-F900-45D0-9ED6-1B0DE4DF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1A032-6AEC-40A6-8DA1-7519209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6F7E-AF01-4C24-981B-9E5932F6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3C3E4-079F-4323-BBCE-C7D8A736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84C0-C515-4532-B273-F0C05E2F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A07D-3C6A-4167-8D10-D448FB9D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C5C1-F6E6-482A-A7E1-ED9C9D2C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E9726-7328-4E59-9BA3-C6709CF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F896-F99A-45A1-AE0E-0597951D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B9BD-0000-42A1-9A9B-B805FFE1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F2C2-0C04-4DAC-BAA9-16187472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D9E4-8DCD-4382-B5A7-EAA2CA2191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8060-9594-4DB8-98D8-A530E4F33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AD0A-AFDA-4C7B-8506-08B0ED66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3E47-3EA1-4C54-96E3-D691AEB9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6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18359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Jura" pitchFamily="2" charset="0"/>
                <a:ea typeface="Jura" pitchFamily="2" charset="0"/>
              </a:rPr>
              <a:t>Комплексный курс по разработке веб-приложений на Python</a:t>
            </a:r>
            <a:endParaRPr lang="en-US" sz="4400" dirty="0">
              <a:solidFill>
                <a:schemeClr val="tx1"/>
              </a:solidFill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введение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1800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</a:t>
            </a:r>
            <a:endParaRPr lang="en-US" kern="1200" dirty="0">
              <a:latin typeface="Jura" pitchFamily="2" charset="0"/>
              <a:ea typeface="Jura" pitchFamily="2" charset="0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D503C9-DC24-4EE9-9CE7-876CC8F426B0}"/>
              </a:ext>
            </a:extLst>
          </p:cNvPr>
          <p:cNvGraphicFramePr/>
          <p:nvPr/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8C8F-11C2-4274-A153-0BBB24E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600" dirty="0">
                <a:latin typeface="Jura" pitchFamily="2" charset="0"/>
                <a:ea typeface="Jura" pitchFamily="2" charset="0"/>
              </a:rPr>
              <a:t>Python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 занимает первое место по популярности среди языков программирования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 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по оценке 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TIOBE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8ADA9-1A67-4050-9229-8F2FE485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" y="2108602"/>
            <a:ext cx="6253214" cy="30953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7C1B-6387-4854-A9C8-D6F05E62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152" y="1532259"/>
            <a:ext cx="4004479" cy="439398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latin typeface="Jura" pitchFamily="2" charset="0"/>
              <a:ea typeface="Jura" pitchFamily="2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низкий порог входа и быстрое обучение, лёкгость поддержки существующих решений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растущая популярность направлений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data science </a:t>
            </a:r>
            <a:r>
              <a:rPr lang="ru-RU" sz="2000" dirty="0">
                <a:latin typeface="Jura" pitchFamily="2" charset="0"/>
                <a:ea typeface="Jura" pitchFamily="2" charset="0"/>
              </a:rPr>
              <a:t>и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machine learning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применимость в различных областях</a:t>
            </a:r>
            <a:endParaRPr lang="en-US" sz="20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3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.com: PaperLandmarks Golden Gate Bridge Paper Model Kit">
            <a:extLst>
              <a:ext uri="{FF2B5EF4-FFF2-40B4-BE49-F238E27FC236}">
                <a16:creationId xmlns:a16="http://schemas.microsoft.com/office/drawing/2014/main" id="{E29D445C-4E00-4845-8B77-0DD29861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853" y="237744"/>
            <a:ext cx="595169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83946-560C-4C00-9C61-72DCAAC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Области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EBBA-B571-4D10-9B58-A00BE064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Game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Machine Learning and Artificial Intelligence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Data Science and Data Visualization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Computer Vision and Image Recognition</a:t>
            </a:r>
            <a:endParaRPr lang="en-US" sz="130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Desktop GUI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Scraping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Embedded Applications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Mobile Development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Modeling and Simulation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1529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Компании, использующие </a:t>
            </a:r>
            <a:r>
              <a:rPr lang="en-US" dirty="0">
                <a:latin typeface="Jura" pitchFamily="2" charset="0"/>
                <a:ea typeface="Jura" pitchFamily="2" charset="0"/>
              </a:rPr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>
                <a:latin typeface="Jura" pitchFamily="2" charset="0"/>
                <a:ea typeface="Jura" pitchFamily="2" charset="0"/>
              </a:rPr>
              <a:t>python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Пишем первую программу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 dirty="0">
                <a:latin typeface="Jura" pitchFamily="2" charset="0"/>
                <a:ea typeface="Jura" pitchFamily="2" charset="0"/>
              </a:rPr>
              <a:t>ide </a:t>
            </a:r>
            <a:br>
              <a:rPr lang="en-US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install python extension,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pylint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pylint-django</a:t>
            </a:r>
            <a:endParaRPr lang="en-US" dirty="0">
              <a:latin typeface="Jura" pitchFamily="2" charset="0"/>
              <a:ea typeface="Jura" pitchFamily="2" charset="0"/>
            </a:endParaRPr>
          </a:p>
          <a:p>
            <a:r>
              <a:rPr lang="en-US" dirty="0">
                <a:latin typeface="Jura" pitchFamily="2" charset="0"/>
                <a:ea typeface="Jura" pitchFamily="2" charset="0"/>
              </a:rPr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Demo project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telegram bot</a:t>
            </a:r>
            <a:r>
              <a:rPr lang="ru-RU" dirty="0">
                <a:latin typeface="Jura" pitchFamily="2" charset="0"/>
                <a:ea typeface="Jura" pitchFamily="2" charset="0"/>
              </a:rPr>
              <a:t>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49ECD-C3D0-4052-AFF3-EE2966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Преподаватель: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ru-RU" dirty="0">
                <a:latin typeface="Jura" pitchFamily="2" charset="0"/>
                <a:ea typeface="Jura" pitchFamily="2" charset="0"/>
              </a:rPr>
              <a:t>Терентьев Никита Андреевич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61DBE-F951-4A7A-B619-46CBA45322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8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B2-6224-4A78-B269-FFED73C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Оценки и сертификаты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709049D2-4273-43A6-A613-A65ADB6E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47822"/>
            <a:ext cx="100584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8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в аудитории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на вебинаре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3F8D74-5B0C-4BB8-AC3B-4A76713453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20724-2D54-4B4E-A18A-5ED3756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Коммуникация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09DA0B-1E94-40D0-AD15-04843710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организационные 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F8F96D-E8CD-48E5-85CF-F1516420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обсуждение д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з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E0D78066-1727-47D6-AA00-478C4E482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823703"/>
            <a:ext cx="4664075" cy="3101307"/>
          </a:xfrm>
        </p:spPr>
      </p:pic>
      <p:pic>
        <p:nvPicPr>
          <p:cNvPr id="22" name="Content Placeholder 21" descr="Icon&#10;&#10;Description automatically generated">
            <a:extLst>
              <a:ext uri="{FF2B5EF4-FFF2-40B4-BE49-F238E27FC236}">
                <a16:creationId xmlns:a16="http://schemas.microsoft.com/office/drawing/2014/main" id="{9268A7E3-0457-47DB-9F29-FEB06340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7300" y="3000089"/>
            <a:ext cx="2748536" cy="2748534"/>
          </a:xfrm>
        </p:spPr>
      </p:pic>
    </p:spTree>
    <p:extLst>
      <p:ext uri="{BB962C8B-B14F-4D97-AF65-F5344CB8AC3E}">
        <p14:creationId xmlns:p14="http://schemas.microsoft.com/office/powerpoint/2010/main" val="269854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Комплексный курс по разработке веб-приложений на Python</vt:lpstr>
      <vt:lpstr>Информация о курсе</vt:lpstr>
      <vt:lpstr>Преподаватель: Терентьев Никита Андреевич</vt:lpstr>
      <vt:lpstr>Информация о курсе</vt:lpstr>
      <vt:lpstr>Оценки и сертификаты</vt:lpstr>
      <vt:lpstr>Правила поведения в аудитории</vt:lpstr>
      <vt:lpstr>Правила поведения на вебинаре</vt:lpstr>
      <vt:lpstr>Коммуникация</vt:lpstr>
      <vt:lpstr>вопросы</vt:lpstr>
      <vt:lpstr>введение</vt:lpstr>
      <vt:lpstr>PYTHON</vt:lpstr>
      <vt:lpstr>Python занимает первое место по популярности среди языков программирования по оценке TIOBE</vt:lpstr>
      <vt:lpstr>Области применения</vt:lpstr>
      <vt:lpstr>Компании, использующие Python</vt:lpstr>
      <vt:lpstr>Установка python</vt:lpstr>
      <vt:lpstr>Пишем первую программу</vt:lpstr>
      <vt:lpstr>Установка ide  vs code</vt:lpstr>
      <vt:lpstr>Demo project: telegram 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Комплексный курс по разработке веб-приложений на Python</dc:title>
  <dc:creator>Mikita Tsiarentsyeu</dc:creator>
  <cp:lastModifiedBy>Mikita Tsiarentsyeu</cp:lastModifiedBy>
  <cp:revision>2</cp:revision>
  <dcterms:created xsi:type="dcterms:W3CDTF">2022-01-11T07:04:23Z</dcterms:created>
  <dcterms:modified xsi:type="dcterms:W3CDTF">2022-01-11T07:05:37Z</dcterms:modified>
</cp:coreProperties>
</file>