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Default Section" id="{CA893683-79F2-4690-98C8-915734E37FE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1B43-4717-4533-8B92-256D536F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43C1-680F-4486-AFBB-C7DAE17D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CC58-C56E-4AF9-BF1A-88D84A05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81AB-4C32-4B0B-86F0-0429F6B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C456-12FF-4017-9FEE-A8604A59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629-AF36-4BAB-AEFE-B3BF51D9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6E37B-5F41-4D1C-941C-1C214F54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244F-7693-44BF-A11F-588119D0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B065-128B-4B75-B0D1-E7FF923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443C-C440-4A97-81C8-A3D5EAD5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44C48-31CC-46F3-B4E7-740B1D21F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10B1-25D7-4BC8-A1AB-008D2935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A012-F58E-491D-AA4C-FD339FC6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33F9-0100-4A6C-8632-24E8AE56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7698-6762-4EBC-8AD7-EEE1EDA6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6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3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6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9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9F7A-964C-4B7A-AF2C-C04412F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B110-F6C3-40C5-8323-042A752A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58D2-FA30-43B8-8BF6-C5BA5A5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45AB-B2D7-4159-9062-31D254F5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D2D9-3532-427F-8ED9-CB6E5B47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8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337-66BB-4A58-8508-31C6B90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187E-37FA-4611-AB44-15CDDA71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F7E6-264A-4343-AC6D-EB6F4B5B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525-286D-4B0B-BD13-F512CDC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A968-019A-40D9-94FA-A0AF8ED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9C6-4B25-442F-BFC7-1E060BA1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83B2-FBE7-4123-95DC-2354D93E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8C19-D5D5-422E-ADBE-3A74F7C8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DF22-D85E-406D-88F3-0823B1FF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0F8B-477D-45C3-92B9-A1AE0B17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EDC51-6BEB-418E-9E39-17E613A9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1073-0B57-4ADA-89AF-28A9B884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E7D3-5D0D-4E01-99DE-0162214D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C1827-9BE2-4704-85CE-D4FB4C8A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D0DEA-D180-4AE2-B94B-C7DF6666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99F7-9214-48BE-AF91-F984249E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28250-87B1-4D23-BDF1-511810E9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9919-F89A-4DFC-8697-503EDA21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B7DA-48F0-4C1D-8204-42C56DD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50B-11D0-4763-B9BC-B9E26DCB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BFED5-08CA-49C6-9084-6C48CD9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226B6-9D37-4C7D-ACF2-C8A87544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74C96-6E6F-402D-81B5-A43B8223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B8EE-E34E-4AA6-9654-F55F791D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B2E7-2D3D-43DB-B1A6-FF698919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92CC-D1AF-4CF6-BFF3-2B22D6E3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581-7E17-4678-91F3-F206ED11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B9F8-BBA5-4809-8556-F2D4E3F3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3E76-1EBE-471D-80F6-12421CCB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6BCB-49EB-44AF-B947-D7C655DF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6955-D8A4-41EB-B9F7-FAF3F30C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C01DC-0BFF-46B0-9556-AFF658C7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4C8F-F240-4D84-8FCE-FBF81399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93E3D-9FE9-464B-B683-168F15B5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CA6B-58ED-4A9B-8BA5-E0CAA0A5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6E90-4507-4D6C-8876-3FBD370A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D6F43-55DD-48F7-BE19-A3133D93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8D18-4635-4848-96CA-1A4D4DEC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8ED1A-87FC-4A93-8154-462364D4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C28BF-B3BA-42F8-91AF-827B0095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4A1B-FEFD-43F7-B808-3299A18FE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E76B-9A49-488B-8BB1-0FFC371803A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99307-C72A-45A8-8420-43B4D1A82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8DE8-C791-4C4D-B694-520B9B1B6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1E1F-1339-4F6F-840C-6FCDB35C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Jura" pitchFamily="2" charset="0"/>
                <a:ea typeface="Jura" pitchFamily="2" charset="0"/>
              </a:rPr>
              <a:t>GitHub  Flow - </a:t>
            </a:r>
            <a:r>
              <a:rPr lang="en-US" sz="3200" cap="none" dirty="0">
                <a:latin typeface="Jura" pitchFamily="2" charset="0"/>
                <a:ea typeface="Jura" pitchFamily="2" charset="0"/>
              </a:rPr>
              <a:t>https://guides.github.com/introduction/flow/</a:t>
            </a:r>
            <a:endParaRPr lang="en-US" sz="32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- https://guides.github.com/introduction/flow/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2022-01-11T07:06:17Z</dcterms:created>
  <dcterms:modified xsi:type="dcterms:W3CDTF">2022-01-11T07:06:37Z</dcterms:modified>
</cp:coreProperties>
</file>