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06" r:id="rId3"/>
    <p:sldId id="507" r:id="rId4"/>
    <p:sldId id="508" r:id="rId5"/>
    <p:sldId id="509" r:id="rId6"/>
    <p:sldId id="510" r:id="rId7"/>
    <p:sldId id="511" r:id="rId8"/>
    <p:sldId id="51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08C90A-9487-4507-9CFE-6BCD159B060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195781D-5B6C-4543-9DDC-05431B53C95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компонент проекта </a:t>
          </a:r>
          <a:r>
            <a:rPr lang="en-US" dirty="0">
              <a:latin typeface="Jura" pitchFamily="2" charset="0"/>
              <a:ea typeface="Jura" pitchFamily="2" charset="0"/>
            </a:rPr>
            <a:t>Django</a:t>
          </a:r>
        </a:p>
      </dgm:t>
    </dgm:pt>
    <dgm:pt modelId="{32DB9496-81AC-47A4-A950-82A0D924AFBA}" type="parTrans" cxnId="{F5952DCB-6FC5-41E2-B864-ADB45C4500C4}">
      <dgm:prSet/>
      <dgm:spPr/>
      <dgm:t>
        <a:bodyPr/>
        <a:lstStyle/>
        <a:p>
          <a:endParaRPr lang="en-US"/>
        </a:p>
      </dgm:t>
    </dgm:pt>
    <dgm:pt modelId="{8E462266-5C3A-4F29-8401-D2EA6CF9D891}" type="sibTrans" cxnId="{F5952DCB-6FC5-41E2-B864-ADB45C4500C4}">
      <dgm:prSet/>
      <dgm:spPr/>
      <dgm:t>
        <a:bodyPr/>
        <a:lstStyle/>
        <a:p>
          <a:endParaRPr lang="en-US"/>
        </a:p>
      </dgm:t>
    </dgm:pt>
    <dgm:pt modelId="{3BBD3037-D901-44A6-B210-C065F01EB88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представляет из себя папку с </a:t>
          </a:r>
          <a:r>
            <a:rPr lang="en-US" dirty="0">
              <a:latin typeface="Jura" pitchFamily="2" charset="0"/>
              <a:ea typeface="Jura" pitchFamily="2" charset="0"/>
            </a:rPr>
            <a:t>Python </a:t>
          </a:r>
          <a:r>
            <a:rPr lang="ru-RU" dirty="0">
              <a:latin typeface="Jura" pitchFamily="2" charset="0"/>
              <a:ea typeface="Jura" pitchFamily="2" charset="0"/>
            </a:rPr>
            <a:t>файлами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E337E2A-3F82-412C-9E46-F1EECE0F7FDF}" type="parTrans" cxnId="{D253880E-2B5A-4700-9B02-030680FDFDDC}">
      <dgm:prSet/>
      <dgm:spPr/>
      <dgm:t>
        <a:bodyPr/>
        <a:lstStyle/>
        <a:p>
          <a:endParaRPr lang="en-US"/>
        </a:p>
      </dgm:t>
    </dgm:pt>
    <dgm:pt modelId="{28C6A97D-01FE-4A82-8EBF-C1C1ABC325C8}" type="sibTrans" cxnId="{D253880E-2B5A-4700-9B02-030680FDFDDC}">
      <dgm:prSet/>
      <dgm:spPr/>
      <dgm:t>
        <a:bodyPr/>
        <a:lstStyle/>
        <a:p>
          <a:endParaRPr lang="en-US"/>
        </a:p>
      </dgm:t>
    </dgm:pt>
    <dgm:pt modelId="{91D97C2B-896F-439D-B9A7-12994AACEB34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каждый </a:t>
          </a:r>
          <a:r>
            <a:rPr lang="en-US" dirty="0">
              <a:latin typeface="Jura" pitchFamily="2" charset="0"/>
              <a:ea typeface="Jura" pitchFamily="2" charset="0"/>
            </a:rPr>
            <a:t>app </a:t>
          </a:r>
          <a:r>
            <a:rPr lang="ru-RU" dirty="0">
              <a:latin typeface="Jura" pitchFamily="2" charset="0"/>
              <a:ea typeface="Jura" pitchFamily="2" charset="0"/>
            </a:rPr>
            <a:t>отвечает за некоторый функционал сайта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F6D843B-7D0A-46CB-94C6-525024F6A8F8}" type="parTrans" cxnId="{6F9E1E4A-237F-441B-BE21-574A06D196FE}">
      <dgm:prSet/>
      <dgm:spPr/>
      <dgm:t>
        <a:bodyPr/>
        <a:lstStyle/>
        <a:p>
          <a:endParaRPr lang="en-US"/>
        </a:p>
      </dgm:t>
    </dgm:pt>
    <dgm:pt modelId="{14F7AD72-5677-40B2-A5EB-F979174F24AF}" type="sibTrans" cxnId="{6F9E1E4A-237F-441B-BE21-574A06D196FE}">
      <dgm:prSet/>
      <dgm:spPr/>
      <dgm:t>
        <a:bodyPr/>
        <a:lstStyle/>
        <a:p>
          <a:endParaRPr lang="en-US"/>
        </a:p>
      </dgm:t>
    </dgm:pt>
    <dgm:pt modelId="{9A700A12-CBA6-4421-8580-FAFED4FD7117}" type="pres">
      <dgm:prSet presAssocID="{AD08C90A-9487-4507-9CFE-6BCD159B0600}" presName="linear" presStyleCnt="0">
        <dgm:presLayoutVars>
          <dgm:animLvl val="lvl"/>
          <dgm:resizeHandles val="exact"/>
        </dgm:presLayoutVars>
      </dgm:prSet>
      <dgm:spPr/>
    </dgm:pt>
    <dgm:pt modelId="{89EDF399-3226-4C4E-BE27-401C630F178B}" type="pres">
      <dgm:prSet presAssocID="{4195781D-5B6C-4543-9DDC-05431B53C9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1F211C-7AFC-4E3D-BE73-4AC136C44E5E}" type="pres">
      <dgm:prSet presAssocID="{8E462266-5C3A-4F29-8401-D2EA6CF9D891}" presName="spacer" presStyleCnt="0"/>
      <dgm:spPr/>
    </dgm:pt>
    <dgm:pt modelId="{AD787066-CF3A-4E87-A52A-04AF242CAFF5}" type="pres">
      <dgm:prSet presAssocID="{3BBD3037-D901-44A6-B210-C065F01EB8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297C0A-351B-4A68-A373-51F0A904C267}" type="pres">
      <dgm:prSet presAssocID="{28C6A97D-01FE-4A82-8EBF-C1C1ABC325C8}" presName="spacer" presStyleCnt="0"/>
      <dgm:spPr/>
    </dgm:pt>
    <dgm:pt modelId="{8B6C99BC-E697-4F4A-BAE3-95AC85F02AA7}" type="pres">
      <dgm:prSet presAssocID="{91D97C2B-896F-439D-B9A7-12994AACEB3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253880E-2B5A-4700-9B02-030680FDFDDC}" srcId="{AD08C90A-9487-4507-9CFE-6BCD159B0600}" destId="{3BBD3037-D901-44A6-B210-C065F01EB880}" srcOrd="1" destOrd="0" parTransId="{9E337E2A-3F82-412C-9E46-F1EECE0F7FDF}" sibTransId="{28C6A97D-01FE-4A82-8EBF-C1C1ABC325C8}"/>
    <dgm:cxn modelId="{294D4F34-9DB2-4214-A026-33DEF1A9A07C}" type="presOf" srcId="{91D97C2B-896F-439D-B9A7-12994AACEB34}" destId="{8B6C99BC-E697-4F4A-BAE3-95AC85F02AA7}" srcOrd="0" destOrd="0" presId="urn:microsoft.com/office/officeart/2005/8/layout/vList2"/>
    <dgm:cxn modelId="{6F9E1E4A-237F-441B-BE21-574A06D196FE}" srcId="{AD08C90A-9487-4507-9CFE-6BCD159B0600}" destId="{91D97C2B-896F-439D-B9A7-12994AACEB34}" srcOrd="2" destOrd="0" parTransId="{AF6D843B-7D0A-46CB-94C6-525024F6A8F8}" sibTransId="{14F7AD72-5677-40B2-A5EB-F979174F24AF}"/>
    <dgm:cxn modelId="{00A5A357-2D5B-45A2-A409-71F38EFD09C3}" type="presOf" srcId="{AD08C90A-9487-4507-9CFE-6BCD159B0600}" destId="{9A700A12-CBA6-4421-8580-FAFED4FD7117}" srcOrd="0" destOrd="0" presId="urn:microsoft.com/office/officeart/2005/8/layout/vList2"/>
    <dgm:cxn modelId="{F5952DCB-6FC5-41E2-B864-ADB45C4500C4}" srcId="{AD08C90A-9487-4507-9CFE-6BCD159B0600}" destId="{4195781D-5B6C-4543-9DDC-05431B53C955}" srcOrd="0" destOrd="0" parTransId="{32DB9496-81AC-47A4-A950-82A0D924AFBA}" sibTransId="{8E462266-5C3A-4F29-8401-D2EA6CF9D891}"/>
    <dgm:cxn modelId="{74F44DF0-BD16-4A7C-9CAA-798D3A346090}" type="presOf" srcId="{4195781D-5B6C-4543-9DDC-05431B53C955}" destId="{89EDF399-3226-4C4E-BE27-401C630F178B}" srcOrd="0" destOrd="0" presId="urn:microsoft.com/office/officeart/2005/8/layout/vList2"/>
    <dgm:cxn modelId="{9F67BCFE-CB17-442A-B8E4-39E020F89176}" type="presOf" srcId="{3BBD3037-D901-44A6-B210-C065F01EB880}" destId="{AD787066-CF3A-4E87-A52A-04AF242CAFF5}" srcOrd="0" destOrd="0" presId="urn:microsoft.com/office/officeart/2005/8/layout/vList2"/>
    <dgm:cxn modelId="{F1437170-AC0B-4F87-8022-18189AC925A7}" type="presParOf" srcId="{9A700A12-CBA6-4421-8580-FAFED4FD7117}" destId="{89EDF399-3226-4C4E-BE27-401C630F178B}" srcOrd="0" destOrd="0" presId="urn:microsoft.com/office/officeart/2005/8/layout/vList2"/>
    <dgm:cxn modelId="{7F26A487-21C3-4318-A1F3-05BA0B9F7831}" type="presParOf" srcId="{9A700A12-CBA6-4421-8580-FAFED4FD7117}" destId="{0F1F211C-7AFC-4E3D-BE73-4AC136C44E5E}" srcOrd="1" destOrd="0" presId="urn:microsoft.com/office/officeart/2005/8/layout/vList2"/>
    <dgm:cxn modelId="{89AABDE5-E174-4F4F-9531-1EFD163CA90C}" type="presParOf" srcId="{9A700A12-CBA6-4421-8580-FAFED4FD7117}" destId="{AD787066-CF3A-4E87-A52A-04AF242CAFF5}" srcOrd="2" destOrd="0" presId="urn:microsoft.com/office/officeart/2005/8/layout/vList2"/>
    <dgm:cxn modelId="{B5EEC019-5C83-41D8-A4C0-C4CD5141650E}" type="presParOf" srcId="{9A700A12-CBA6-4421-8580-FAFED4FD7117}" destId="{FB297C0A-351B-4A68-A373-51F0A904C267}" srcOrd="3" destOrd="0" presId="urn:microsoft.com/office/officeart/2005/8/layout/vList2"/>
    <dgm:cxn modelId="{07F68372-0D3B-4285-A02A-20200324D036}" type="presParOf" srcId="{9A700A12-CBA6-4421-8580-FAFED4FD7117}" destId="{8B6C99BC-E697-4F4A-BAE3-95AC85F02A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DF399-3226-4C4E-BE27-401C630F178B}">
      <dsp:nvSpPr>
        <dsp:cNvPr id="0" name=""/>
        <dsp:cNvSpPr/>
      </dsp:nvSpPr>
      <dsp:spPr>
        <a:xfrm>
          <a:off x="0" y="519979"/>
          <a:ext cx="6858000" cy="13641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компонент проекта </a:t>
          </a:r>
          <a:r>
            <a:rPr lang="en-US" sz="3500" kern="1200" dirty="0">
              <a:latin typeface="Jura" pitchFamily="2" charset="0"/>
              <a:ea typeface="Jura" pitchFamily="2" charset="0"/>
            </a:rPr>
            <a:t>Django</a:t>
          </a:r>
        </a:p>
      </dsp:txBody>
      <dsp:txXfrm>
        <a:off x="66592" y="586571"/>
        <a:ext cx="6724816" cy="1230962"/>
      </dsp:txXfrm>
    </dsp:sp>
    <dsp:sp modelId="{AD787066-CF3A-4E87-A52A-04AF242CAFF5}">
      <dsp:nvSpPr>
        <dsp:cNvPr id="0" name=""/>
        <dsp:cNvSpPr/>
      </dsp:nvSpPr>
      <dsp:spPr>
        <a:xfrm>
          <a:off x="0" y="1984926"/>
          <a:ext cx="6858000" cy="13641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представляет из себя папку с </a:t>
          </a:r>
          <a:r>
            <a:rPr lang="en-US" sz="3500" kern="1200" dirty="0">
              <a:latin typeface="Jura" pitchFamily="2" charset="0"/>
              <a:ea typeface="Jura" pitchFamily="2" charset="0"/>
            </a:rPr>
            <a:t>Python </a:t>
          </a:r>
          <a:r>
            <a:rPr lang="ru-RU" sz="3500" kern="1200" dirty="0">
              <a:latin typeface="Jura" pitchFamily="2" charset="0"/>
              <a:ea typeface="Jura" pitchFamily="2" charset="0"/>
            </a:rPr>
            <a:t>файлами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6592" y="2051518"/>
        <a:ext cx="6724816" cy="1230962"/>
      </dsp:txXfrm>
    </dsp:sp>
    <dsp:sp modelId="{8B6C99BC-E697-4F4A-BAE3-95AC85F02AA7}">
      <dsp:nvSpPr>
        <dsp:cNvPr id="0" name=""/>
        <dsp:cNvSpPr/>
      </dsp:nvSpPr>
      <dsp:spPr>
        <a:xfrm>
          <a:off x="0" y="3449873"/>
          <a:ext cx="6858000" cy="13641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каждый </a:t>
          </a:r>
          <a:r>
            <a:rPr lang="en-US" sz="3500" kern="1200" dirty="0">
              <a:latin typeface="Jura" pitchFamily="2" charset="0"/>
              <a:ea typeface="Jura" pitchFamily="2" charset="0"/>
            </a:rPr>
            <a:t>app </a:t>
          </a:r>
          <a:r>
            <a:rPr lang="ru-RU" sz="3500" kern="1200" dirty="0">
              <a:latin typeface="Jura" pitchFamily="2" charset="0"/>
              <a:ea typeface="Jura" pitchFamily="2" charset="0"/>
            </a:rPr>
            <a:t>отвечает за некоторый функционал сайта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6592" y="3516465"/>
        <a:ext cx="6724816" cy="1230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14D0-8288-44DA-B05A-FB21F0367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E77BC-999A-40EB-ABC9-46D56027A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D7285-A4F7-45FC-B684-A183BD36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11B7-4C09-4F92-AEED-C2C04AD1ADF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27CCF-7500-48DF-A38A-63D2A1EF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17DB9-D1DD-4005-9520-1AECB731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4A68-B459-404D-94B7-F11C92F3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2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048B-934A-4CBF-B362-242EB6C7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3F93E-67EF-4ED6-B1FE-12D6A6F84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A475-8153-4278-943B-D4DC4CA0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11B7-4C09-4F92-AEED-C2C04AD1ADF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FF725-47D0-44C0-93A5-46AA82AD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6725A-97CE-4AE5-B9A6-2467F206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4A68-B459-404D-94B7-F11C92F3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8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A9A9D-4B05-4DA5-A4E0-5F99C0E04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97527-3F0C-4683-A3DD-CCBFBBBFC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15A23-DF79-4B98-928E-27C62FE2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11B7-4C09-4F92-AEED-C2C04AD1ADF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F7A91-D370-40BA-A1B7-04230BD4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105BE-D181-45FC-BA93-2D679F6E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4A68-B459-404D-94B7-F11C92F3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15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65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35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2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44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54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763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06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5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CCA8-5733-4148-8B93-8C4F4A5B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2A0DF-472B-4880-AB0F-7076BB46C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4B6AB-2ABE-4E0D-B1AA-9F9B004B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11B7-4C09-4F92-AEED-C2C04AD1ADF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96BC7-FAEC-42B4-94B1-E07452DF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CAF57-0891-4B46-A4CC-DC57402C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4A68-B459-404D-94B7-F11C92F3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77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342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461C-752B-474B-8F4A-DEEFBE39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A0760-36DB-4E79-A547-E16666769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9366A-72AA-4D8A-8BFD-30CC23C1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11B7-4C09-4F92-AEED-C2C04AD1ADF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6E8AC-E283-4168-B680-C9B21B8C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BC26A-6FEB-49FD-AEA4-979009E3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4A68-B459-404D-94B7-F11C92F3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0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72DB-D3DF-4232-AA13-7C60C771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C591-0476-4EC4-BFC9-17F91022B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239FF-DB3C-4CC5-B1E4-662313810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CA346-AC1E-409D-BFE8-BD39D632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11B7-4C09-4F92-AEED-C2C04AD1ADF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2B3C1-D6C3-485E-B0F0-3B8F30DA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3D778-8974-4472-A626-BB987EAE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4A68-B459-404D-94B7-F11C92F3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9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F8C8-A92C-4FBC-8E37-0633F070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AFAB2-1BB1-423B-ACCE-91E77BB16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A37F3-977E-4B2E-98CF-987B9BD65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0391A-A240-4F3E-AE9F-ADADD8DAC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F4473-9738-4C88-9F42-4BF29E48A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B4BEF5-E0C3-409B-BA35-29A9B942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11B7-4C09-4F92-AEED-C2C04AD1ADF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A161C-C1A1-482F-8F47-47CE6530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BE3D8-698B-4E6C-895C-CD818676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4A68-B459-404D-94B7-F11C92F3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3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646D-113D-428E-BC65-E0DE69A2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2B4A8-7B47-4B04-93C2-3E6A702A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11B7-4C09-4F92-AEED-C2C04AD1ADF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EB3A9-020A-4AC9-9492-1ADC75F1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2832A-CDBC-42EE-80DD-1BF6C39D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4A68-B459-404D-94B7-F11C92F3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928FF-C30C-432A-B1EC-DF9CC908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11B7-4C09-4F92-AEED-C2C04AD1ADF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E5AAF-B175-4E86-B46B-11970117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36900-5B17-4339-BB20-08770C22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4A68-B459-404D-94B7-F11C92F3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0FE9-DD37-47F3-808E-A875BFAD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795BC-B736-4104-BCAB-C655901AE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78C54-4DE9-43E0-B26E-8C84D712F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EA878-17CC-4D50-BF2F-192DC201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11B7-4C09-4F92-AEED-C2C04AD1ADF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9D0FD-378D-4975-970C-B0F4E007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63263-0691-4CDE-A24A-EC757027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4A68-B459-404D-94B7-F11C92F3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0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2C41-27CA-4128-AE64-8CB9E06D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40A239-DF92-4CC6-8ABD-BAF1C0B16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CB686-A616-435C-B0FC-5A44328C8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290FE-E76F-456C-A0D4-4198DF52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11B7-4C09-4F92-AEED-C2C04AD1ADF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1E840-9009-46E6-8D41-7D3B2581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6A92B-73B1-47B3-919A-6DD71A07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4A68-B459-404D-94B7-F11C92F3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5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0F4ED2-5E16-445B-BCF3-5283AF90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4BDD9-89DE-4855-B8A7-9FC34F6C0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F1658-926A-41AE-8026-5899B7E30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911B7-4C09-4F92-AEED-C2C04AD1ADF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6EEA8-997F-4D0E-B0C0-9CA2C18A6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C925A-0684-492F-9139-FF492A9FC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A4A68-B459-404D-94B7-F11C92F3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6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Установка</a:t>
            </a:r>
            <a:r>
              <a:rPr lang="en-US" sz="5400" dirty="0"/>
              <a:t> Django</a:t>
            </a:r>
            <a:br>
              <a:rPr lang="en-US" sz="5400" dirty="0"/>
            </a:br>
            <a:r>
              <a:rPr lang="en-US" sz="20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pip install </a:t>
            </a:r>
            <a:r>
              <a:rPr lang="en-US" sz="20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3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Создание проекта:</a:t>
            </a:r>
            <a:br>
              <a:rPr lang="ru-RU" sz="5400" dirty="0"/>
            </a:br>
            <a:r>
              <a:rPr lang="en-US" sz="14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-admin </a:t>
            </a:r>
            <a:r>
              <a:rPr lang="en-US" sz="14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startproject</a:t>
            </a:r>
            <a:r>
              <a:rPr lang="en-US" sz="1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&lt;name&gt;</a:t>
            </a:r>
            <a:br>
              <a:rPr lang="en-US" sz="1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1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4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runserver</a:t>
            </a: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02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DC76-941F-4587-84EE-FF98FD48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Составные части проекта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084818-5BD3-4ADF-AB7C-9519BFF8D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438"/>
            <a:ext cx="10058400" cy="3849687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manage.py </a:t>
            </a:r>
            <a:r>
              <a:rPr lang="en-US" sz="2000" dirty="0"/>
              <a:t>– </a:t>
            </a:r>
            <a:r>
              <a:rPr lang="ru-RU" sz="2000" dirty="0"/>
              <a:t>отвечает за запуск сайта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__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init__.py </a:t>
            </a:r>
            <a:r>
              <a:rPr lang="en-US" sz="2000" dirty="0"/>
              <a:t>– </a:t>
            </a:r>
            <a:r>
              <a:rPr lang="ru-RU" sz="2000" dirty="0"/>
              <a:t>отмечает директорию, в которой лежат </a:t>
            </a:r>
            <a:r>
              <a:rPr lang="en-US" sz="2000" dirty="0"/>
              <a:t>python </a:t>
            </a:r>
            <a:r>
              <a:rPr lang="ru-RU" sz="2000" dirty="0"/>
              <a:t>файлы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asgi.py/wsgi.py </a:t>
            </a:r>
            <a:r>
              <a:rPr lang="en-US" sz="2000" dirty="0"/>
              <a:t>–</a:t>
            </a:r>
            <a:r>
              <a:rPr lang="ru-RU" sz="2000" dirty="0"/>
              <a:t> осуществляет взаимодействие приложения и сервера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settings.py </a:t>
            </a:r>
            <a:r>
              <a:rPr lang="en-US" sz="2000" dirty="0"/>
              <a:t>– </a:t>
            </a:r>
            <a:r>
              <a:rPr lang="ru-RU" sz="2000" dirty="0"/>
              <a:t>конфигурация для всего сайта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urls.py </a:t>
            </a:r>
            <a:r>
              <a:rPr lang="en-US" sz="2000" dirty="0"/>
              <a:t>– </a:t>
            </a:r>
            <a:r>
              <a:rPr lang="ru-RU" sz="2000" dirty="0"/>
              <a:t>маршрутизация для всего сайта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801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5BE3D-3737-4C3B-ACAE-D8D641A9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en-US" dirty="0"/>
              <a:t>Django (App)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310E1C-1D96-4668-9D3C-EE7A39FAA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startapp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&lt;name&gt;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F313658-7355-4CF0-9989-2D8A691771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995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3965A3-B200-4C66-B976-51BDEA81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Содержимое приложения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A3AF015-AA78-4DB6-B7B7-C5AE2D21F0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18712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960134587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401988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Файл или папка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Назначение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6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apps.py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контролирует настройки конкретного</a:t>
                      </a:r>
                      <a:r>
                        <a:rPr lang="en-US" dirty="0">
                          <a:latin typeface="Jura" pitchFamily="2" charset="0"/>
                        </a:rPr>
                        <a:t> app</a:t>
                      </a:r>
                      <a:endParaRPr lang="en-US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4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models.py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отвечает за работу с данными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6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admin.py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определяет интерфейс админа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1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urls.py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маршрутизация для приложения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6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views.py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логика представлений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33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tests.py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отвечает за </a:t>
                      </a:r>
                      <a:r>
                        <a:rPr lang="en-US" dirty="0">
                          <a:latin typeface="Jura" pitchFamily="2" charset="0"/>
                          <a:ea typeface="Jura" pitchFamily="2" charset="0"/>
                        </a:rPr>
                        <a:t>unit </a:t>
                      </a:r>
                      <a:r>
                        <a:rPr lang="ru-RU" dirty="0">
                          <a:latin typeface="Jura" pitchFamily="2" charset="0"/>
                          <a:ea typeface="Jura" pitchFamily="2" charset="0"/>
                        </a:rPr>
                        <a:t>тесты</a:t>
                      </a:r>
                      <a:endParaRPr lang="en-US" dirty="0">
                        <a:latin typeface="Jura" pitchFamily="2" charset="0"/>
                        <a:ea typeface="Jur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84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migrations/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файлы миграции базы данных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29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95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dirty="0"/>
              <a:t>Запуск через </a:t>
            </a:r>
            <a:r>
              <a:rPr lang="en-US" sz="3200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245212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32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static</a:t>
            </a:r>
            <a:r>
              <a:rPr lang="en-US" sz="3200" dirty="0"/>
              <a:t> и </a:t>
            </a:r>
            <a:r>
              <a:rPr lang="en-US" sz="3200" dirty="0" err="1"/>
              <a:t>простейший</a:t>
            </a:r>
            <a:r>
              <a:rPr lang="en-US" sz="3200" dirty="0"/>
              <a:t> </a:t>
            </a:r>
            <a:r>
              <a:rPr lang="en-US" sz="3200" dirty="0" err="1"/>
              <a:t>сайт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django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5977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Garamond</vt:lpstr>
      <vt:lpstr>JetBrains Mono</vt:lpstr>
      <vt:lpstr>Jura</vt:lpstr>
      <vt:lpstr>Office Theme</vt:lpstr>
      <vt:lpstr>SavonVTI</vt:lpstr>
      <vt:lpstr>Установка Django pip install django</vt:lpstr>
      <vt:lpstr>Создание проекта: django-admin startproject &lt;name&gt; python manage.py runserver</vt:lpstr>
      <vt:lpstr>Составные части проекта</vt:lpstr>
      <vt:lpstr>Приложение Django (App)</vt:lpstr>
      <vt:lpstr>Содержимое приложения</vt:lpstr>
      <vt:lpstr>Запуск через VS Code</vt:lpstr>
      <vt:lpstr>static и простейший сайт на django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Django pip install django</dc:title>
  <dc:creator>Mikita Tsiarentsyeu</dc:creator>
  <cp:lastModifiedBy>Mikita Tsiarentsyeu</cp:lastModifiedBy>
  <cp:revision>1</cp:revision>
  <dcterms:created xsi:type="dcterms:W3CDTF">2022-03-28T18:21:52Z</dcterms:created>
  <dcterms:modified xsi:type="dcterms:W3CDTF">2022-03-28T18:22:26Z</dcterms:modified>
</cp:coreProperties>
</file>