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8" r:id="rId3"/>
    <p:sldId id="449" r:id="rId4"/>
    <p:sldId id="450" r:id="rId5"/>
    <p:sldId id="451" r:id="rId6"/>
    <p:sldId id="452" r:id="rId7"/>
    <p:sldId id="379" r:id="rId8"/>
    <p:sldId id="380" r:id="rId9"/>
    <p:sldId id="381" r:id="rId10"/>
    <p:sldId id="382" r:id="rId11"/>
    <p:sldId id="375" r:id="rId12"/>
    <p:sldId id="6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448"/>
            <p14:sldId id="449"/>
            <p14:sldId id="450"/>
            <p14:sldId id="451"/>
            <p14:sldId id="452"/>
          </p14:sldIdLst>
        </p14:section>
        <p14:section name="Default Section" id="{C7F9CA76-4076-4214-BAEF-33C9A7B67CA8}">
          <p14:sldIdLst>
            <p14:sldId id="379"/>
            <p14:sldId id="380"/>
            <p14:sldId id="381"/>
            <p14:sldId id="382"/>
            <p14:sldId id="375"/>
            <p14:sldId id="6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4B88-29BB-46BF-8F0D-372FFA81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D878-43ED-4388-A164-21A01E22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70A5-5FF6-4381-98B5-749FB77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A2F9-536C-42A0-B295-8E4A61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E680-CCF0-47A1-BB24-3444424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3FD1-2F80-491E-809C-7BBC8FF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5CED-94FC-4F11-A70C-830C5E11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CECE-8165-4843-8073-66BEACDC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0700-72CF-4481-8F80-2D118F63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D470-198E-4B9A-A923-56D608E3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420C7-6F62-4104-904E-4EDD3DC44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1499-F97D-4A2A-8FC0-956AD795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52BC-44F8-4EBA-9124-D51AF50C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BDCD-1A7E-4DD7-956D-10F0D0F6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DC0D-FF93-4537-97D4-066A6D66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0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4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14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5229-764B-4619-B30D-847DCC14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E43D-0202-4D66-A6A2-92358D8F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E821-A01B-434B-9126-94EA05B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84BE-D252-4794-B8B8-4D829333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54B8-B5FB-4470-B84D-E4E6FCE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17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E9B-7105-4BE4-A041-D8D3E870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DCD5-D3EC-4D51-8F4E-1C58F0FB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FE96-2F18-4450-BBA6-72013655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2BCD-5FCE-4570-BC08-A7D16B2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141B-0FFD-4D54-9580-DABFDA12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C636-286D-4AD9-AA38-18F4D9C7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B916-6854-4676-9765-A603DFA36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ED3B9-6E0F-4F2A-8D7F-940EBD45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8B9C8-44B4-41BF-AA64-DBF32D8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222F7-A957-47EC-9816-A85BF12B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D4F49-AC14-47A5-A1E1-9F5B4609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FE2-831B-421C-8072-BAD8FDCF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404F-AD22-47E7-958F-FFE2ED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FEBFB-569C-4791-BBD6-146E64ED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1AEB4-2F13-4B3E-96F3-D236734B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F62EA-C797-446A-9370-0CF232900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C5A6-79A2-4C31-88E8-7CA610F3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59559-5B13-4D5F-89F8-A85AC6E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BA91C-ACF8-4EA8-90B2-4C653208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9796-6F22-4BF1-8850-75B48C22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C9EF-124A-4EE6-B056-317E8D1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3D5D-8D8C-4106-ACE0-05BC8FA8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C3791-6ECD-4976-BD53-0A1E649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240A5-AB20-49AD-B23C-FECA3CE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3C244-25BC-4AD5-8EA2-92D1EB3D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90A78-004D-4F4B-BB4E-3D7F270B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87F9-4DEB-48F6-9903-CD208125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B07-7EC5-4FC9-8D36-7D790009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F7F92-B6E3-4469-94DA-2AE58295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1706-C61F-4454-B76E-530B8DA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C891-ABC4-4D3D-8FD3-A3AEEC41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5A64-6CF2-4223-A8FA-57FAAFD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ABB-2C6A-474E-90A4-35010553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1B840-7D78-40EF-9354-2D2AE8835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A1DE4-A71D-4B10-9B59-913A73DF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3EAB-AF0F-43F6-B458-36AE4C3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2C6BB-0462-4F6A-B15D-DB0CA668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2424-2CDB-4E4A-A7CE-98C8B16F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05BCB-A453-4901-8FEE-D8E44438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07FB-9272-470E-AD06-F697EC0E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067-E074-4FF8-B62A-BDDE25988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2FC8-0A62-4EF8-B32C-9740C35EB29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A653-12E3-4E55-8905-E5DAC2D20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9269-66B9-403B-AF03-C1D05128C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5692-4E4C-4E92-999F-6EE2E527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</vt:lpstr>
      <vt:lpstr>Инструменты </vt:lpstr>
      <vt:lpstr>Класс </vt:lpstr>
      <vt:lpstr>Экземпляр класса</vt:lpstr>
      <vt:lpstr>Синтаксис </vt:lpstr>
      <vt:lpstr>Простейшие классы</vt:lpstr>
      <vt:lpstr>Инкапсуляция </vt:lpstr>
      <vt:lpstr>Доступ к атрибутам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Mikita Tsiarentsyeu</dc:creator>
  <cp:lastModifiedBy>Mikita Tsiarentsyeu</cp:lastModifiedBy>
  <cp:revision>1</cp:revision>
  <dcterms:created xsi:type="dcterms:W3CDTF">2022-03-11T18:19:40Z</dcterms:created>
  <dcterms:modified xsi:type="dcterms:W3CDTF">2022-03-11T18:21:14Z</dcterms:modified>
</cp:coreProperties>
</file>