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  <p14:section name="Default Section" id="{CA5122C8-E980-44EA-9B50-9FE422B51A1A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5DB7-60AD-4604-B393-B1C125E65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3E75-63C4-4376-A9F0-BAF80C8A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116-4642-4B4C-B9F5-5268B23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50A9-3988-4BAC-999C-FE86C8C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D28A-94E0-4DE7-9D16-BE71F3C4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509F-A7CE-4104-85D6-615C80EE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4AA9-6E7A-4DEB-8A6E-A54AF5B2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33A4-4FBA-411A-9577-DC17C9A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F8FF-9949-4D79-9461-0F8B7B81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7B91-2751-4F3E-8B1F-FFB5226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47227-44E3-4208-9306-2E0CB2BED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5539-82B5-485F-8546-C715B80B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216D-A1E7-4325-8CF4-11721D4A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E14D-0684-4AA0-8DA0-3A0DCF62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D83A-8DA5-4868-8C87-3A6BE82F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0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6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1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32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0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14DD-4816-4347-8B32-06F2413B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AC05-4A64-4807-B0F5-975FBB4B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D9C9-FDB2-4AA0-B115-932C7029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E6C9-7C02-494B-8B42-9E417D4A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47F6-ED23-43B0-A051-1EC66659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9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1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9155-D2A1-46B8-844E-3DB3B47B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2FF17-32B0-416B-9376-687D89B7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16D2-70A4-41A0-9170-FA3B259B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DECC-B60F-4681-8106-CE79C7ED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A38-1C15-4FB2-8984-CF670FE7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1FD8-ECA4-463B-B469-D3A8181A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BE85-9A9A-4AF9-88BD-599B350DD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6B88-0322-4332-A045-0B66389C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AA62-DBA2-48BF-B2C5-FB44933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965B-D795-44C1-BFC5-A2006175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ABCF-D4CD-4EB1-BB69-2FC89969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D025-B737-46CA-B15A-81BBD62C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F986-F0D9-46CB-A7DD-F2818142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CC58-B0E4-4B20-A89A-3CA9530B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C4CDC-C774-42C2-913E-E10E56C77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A6490-31BD-49A2-B430-10469F3F5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B9175-3EF2-4CE0-B10C-A75171F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27219-4411-46B1-95C2-BE7198D4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86001-A85A-4254-B7BE-DB6E007C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A30C-E552-4CEB-BED9-14F9BA33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7395A-EFA7-4B1F-BD76-0787E185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0031-FA0F-430F-9C74-B3E7CFD4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6A03D-F684-414E-9A96-B8BBEDC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AC94F-DF9D-4C51-AF6C-D2BED335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40B1E-DAA7-45B6-BFDD-94A61ADD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3261-8E95-442A-8E7F-1CF44F8C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9C3B-B26D-410D-ABFD-21971975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C842-1BCA-49EF-9A0E-DE509A25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21AD7-22F5-4011-8D16-EFBFBCCA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E13-C429-431A-97E6-935F0608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183A-C8EA-49BD-ABF5-618BE628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3FD0-4C6B-4713-BD23-76D4F80B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4B6-AE2D-4898-ABF6-844A8949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C592-2411-4804-BAE9-2E2CA1785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D278E-7E8D-4347-8442-2D13D76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58CD7-F06B-4669-8B0E-B23D608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86A1-97F8-46D1-A4D9-F6D1CFE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A6BCE-4D56-44FD-97E2-F8E34107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F265-1A1A-4572-9A60-5297CDA7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7985-F9A7-41E6-A517-48CA71F2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1314-8F34-40E7-961D-FB30BC8C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5367-F70A-441C-88E3-F94F8E9A45E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46D1-4BC4-47B8-8482-414D1A4C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4F7A-8EB1-4AC6-8EDE-94459FF18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9626-F52E-478A-BD70-488CD881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ооп</vt:lpstr>
      <vt:lpstr>Объектно ориентированное программирование</vt:lpstr>
      <vt:lpstr>Терминология 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2022-03-07T11:56:09Z</dcterms:created>
  <dcterms:modified xsi:type="dcterms:W3CDTF">2022-03-07T11:57:27Z</dcterms:modified>
</cp:coreProperties>
</file>