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39" r:id="rId3"/>
    <p:sldId id="441" r:id="rId4"/>
    <p:sldId id="440" r:id="rId5"/>
    <p:sldId id="442" r:id="rId6"/>
    <p:sldId id="443" r:id="rId7"/>
    <p:sldId id="444" r:id="rId8"/>
    <p:sldId id="445" r:id="rId9"/>
    <p:sldId id="446" r:id="rId10"/>
    <p:sldId id="4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работка исключений" id="{DB251A44-F625-45B6-94AB-A9C147CB51E6}">
          <p14:sldIdLst>
            <p14:sldId id="439"/>
            <p14:sldId id="441"/>
            <p14:sldId id="440"/>
            <p14:sldId id="442"/>
            <p14:sldId id="443"/>
            <p14:sldId id="444"/>
            <p14:sldId id="445"/>
            <p14:sldId id="446"/>
            <p14:sldId id="447"/>
          </p14:sldIdLst>
        </p14:section>
        <p14:section name="Default Section" id="{10309683-0D2E-45C5-864D-8D70A1DF5C0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889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52845"/>
        <a:ext cx="9990489" cy="627655"/>
      </dsp:txXfrm>
    </dsp:sp>
    <dsp:sp modelId="{C4DFB42E-1654-44E0-9740-0ED7624BD8F6}">
      <dsp:nvSpPr>
        <dsp:cNvPr id="0" name=""/>
        <dsp:cNvSpPr/>
      </dsp:nvSpPr>
      <dsp:spPr>
        <a:xfrm>
          <a:off x="0" y="797975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831930"/>
        <a:ext cx="9990489" cy="627655"/>
      </dsp:txXfrm>
    </dsp:sp>
    <dsp:sp modelId="{B0673193-A57B-4480-A2F7-C992D5661E7B}">
      <dsp:nvSpPr>
        <dsp:cNvPr id="0" name=""/>
        <dsp:cNvSpPr/>
      </dsp:nvSpPr>
      <dsp:spPr>
        <a:xfrm>
          <a:off x="0" y="157706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sp:txBody>
      <dsp:txXfrm>
        <a:off x="33955" y="1611015"/>
        <a:ext cx="9990489" cy="627655"/>
      </dsp:txXfrm>
    </dsp:sp>
    <dsp:sp modelId="{86556A19-620E-4B29-BEA5-284AC42218AE}">
      <dsp:nvSpPr>
        <dsp:cNvPr id="0" name=""/>
        <dsp:cNvSpPr/>
      </dsp:nvSpPr>
      <dsp:spPr>
        <a:xfrm>
          <a:off x="0" y="2356146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освобождение ресурсов</a:t>
          </a:r>
        </a:p>
      </dsp:txBody>
      <dsp:txXfrm>
        <a:off x="33955" y="2390101"/>
        <a:ext cx="9990489" cy="627655"/>
      </dsp:txXfrm>
    </dsp:sp>
    <dsp:sp modelId="{ABC5674E-D387-4CFB-B711-69004E46ECCF}">
      <dsp:nvSpPr>
        <dsp:cNvPr id="0" name=""/>
        <dsp:cNvSpPr/>
      </dsp:nvSpPr>
      <dsp:spPr>
        <a:xfrm>
          <a:off x="0" y="3135231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3955" y="3169186"/>
        <a:ext cx="999048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E3A5-505D-4CDA-904E-D90F911DB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8ED26-9DF2-4665-846F-EFCF45E5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FD491-6C63-4F72-B843-538379FA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5289-9C80-4445-9B8A-7AA6F457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55ED-D0E3-4FA3-BF8C-1DCFCD89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6BAD-FF4C-496C-B53B-0526B7A3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C4346-2B28-4E02-A170-CC3722D9D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6114-9A45-4678-8AD5-4F9F297C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ABB7-4DF1-44F0-92E7-B668F80A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7D5DD-4827-45CE-881A-235F175B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7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FD5BF-6940-4CA2-B8B5-E4E5C6D50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1E1E0-D2AD-4A2B-ACCD-1E70EF645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6918-D2CE-4955-968F-4E056649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37E2-D0ED-4A1B-829F-D4D55E69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EF27-D48A-4467-8BBB-C09BC715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7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46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72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3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93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48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68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FB00-B4A2-4BB1-B1D3-36A5CDAD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2C3D-7D26-482A-A2FD-DAE4798C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3BA7-CCC1-4266-AEFD-703DBFA3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1F72-01B5-4036-B842-4DFED3AA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2BEA-56D0-4BEA-A77B-292E082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1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6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0A6C-70BC-42DC-94A5-83A9C7B3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1433-74B1-49D9-B4F5-D2DBBC8D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ED5A-3731-4D3B-8FE8-071D42C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06FE-DBFA-4D27-8ADE-B2BA5278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4339-1E14-4ECA-8F30-AE6426CB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0091-FED2-4BA6-8D15-DEE2A83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AAD5-0486-4CE2-B272-9B4280E99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BE177-244E-4528-A5DE-EBF303817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36ECB-5D33-46E6-A0DA-7EE3739D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A0362-68BD-422F-8B6C-299A2616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E05C-727E-42C2-9E44-2F8BBAA3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047C-80B2-4945-9E97-38269D6E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5314C-E841-42A6-86B1-BE2BA0640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B523-003A-420F-AE0D-7CD69803D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71711-5E8F-465B-91B7-9E29A750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445D8-D27F-4765-A5F8-C5D807DA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75B16-0E1E-4F3A-861C-630EF751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E2D09-446F-4A2A-8063-768C1FF4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92585-27BE-47F6-8458-0B95EF80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BB07-6C1C-47BA-B638-060CBF9F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ACAD2-3E07-457F-9FB3-77D26ED0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2E95B-E1D9-4974-8A4B-47EAE69D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2D039-A991-4850-88A1-507217D5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7B0C0-7BE6-47A1-A988-08F6BB96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0DB2D-F1DF-4275-864E-73DDF983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1E591-0E49-494C-BC63-FB1A7055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78DE-D969-4D83-98A8-998EE199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4E3B-154C-4488-9219-89464735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4C3BC-465E-42CF-ABB6-9E160D4BB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03035-165A-4E2B-90DC-096E18C3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B5CA-E17B-41BC-9482-B00320EF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68C1-8A7C-4B68-9EFD-22B1BC73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A8F-F11E-4AFF-9514-DA9D1F1B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2010F-D777-4F91-9C53-18D1C488B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8801D-4204-4DBD-83D9-1D9F101B8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F50A-1E81-4052-852B-DDF56F9A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C4D3-338F-4093-82F8-B64DB75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994F8-4E2E-4E9C-B70C-37CFD339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33326-D774-4283-8B20-9D92156E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742CF-6D12-4F9C-B600-BF6ADA30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97E6-DE46-418D-AC9D-35752BAC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BA8C-2E05-4CE9-97BC-4DD9EC47B7C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B577-8030-4692-B498-D5990FABD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2C7D-63A4-4FD2-95C4-35FFE614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089D-92FD-42C2-89BE-3766FC09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19DAA-F396-47C1-AEA4-361B1EF8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D2E7EE-BA3E-416B-9C5A-CF79192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A9C322-D0BA-4FD1-AF47-41E47825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2000" dirty="0"/>
              <a:t>– </a:t>
            </a:r>
            <a:r>
              <a:rPr lang="ru-RU" sz="2000" dirty="0"/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выполняет операторы из блока </a:t>
            </a:r>
            <a:r>
              <a:rPr lang="en-US" sz="2000" dirty="0"/>
              <a:t>finally</a:t>
            </a:r>
            <a:r>
              <a:rPr lang="ru-RU" sz="2000" dirty="0"/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2000" dirty="0"/>
              <a:t> – </a:t>
            </a:r>
            <a:r>
              <a:rPr lang="ru-RU" sz="2000" dirty="0"/>
              <a:t>управление контекстом ресурсов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94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 исключений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occurred’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 = 1</a:t>
            </a: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403589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события исключения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endParaRPr lang="ru-RU" sz="20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6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Освобождение памяти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 = [1,2,3,4,5]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создание ресурса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6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occurred'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finally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 l				</a:t>
            </a:r>
            <a:endParaRPr lang="ru-RU" sz="2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освобождение памяти</a:t>
            </a:r>
          </a:p>
        </p:txBody>
      </p:sp>
    </p:spTree>
    <p:extLst>
      <p:ext uri="{BB962C8B-B14F-4D97-AF65-F5344CB8AC3E}">
        <p14:creationId xmlns:p14="http://schemas.microsoft.com/office/powerpoint/2010/main" val="14405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встроенных исключений мало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Exception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__str__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something went wrong"</a:t>
            </a:r>
            <a:endParaRPr lang="ru-RU" sz="24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Oooops</a:t>
            </a:r>
            <a:endParaRPr lang="en-US" sz="2400" dirty="0">
              <a:solidFill>
                <a:schemeClr val="accent2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Готов ко всему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							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основная часть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произошёл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event2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event3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произошли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event2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или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event3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event4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error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присваивание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event4 </a:t>
            </a:r>
            <a:r>
              <a:rPr lang="ru-RU" sz="17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переменной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 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произошли любые другие 					события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если исключений не было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finally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… statements …	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выполняетя всегда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23748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Исключения на практике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639503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Обработка исключений</vt:lpstr>
      <vt:lpstr>Роли исключений</vt:lpstr>
      <vt:lpstr>Исключения </vt:lpstr>
      <vt:lpstr>Перехват исключений</vt:lpstr>
      <vt:lpstr>Создание события исключения</vt:lpstr>
      <vt:lpstr>Освобождение памяти</vt:lpstr>
      <vt:lpstr>Когда встроенных исключений мало</vt:lpstr>
      <vt:lpstr>Готов ко всему</vt:lpstr>
      <vt:lpstr>Исключения на практике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2022-03-04T18:18:58Z</dcterms:created>
  <dcterms:modified xsi:type="dcterms:W3CDTF">2022-03-04T18:19:23Z</dcterms:modified>
</cp:coreProperties>
</file>